
<file path=[Content_Types].xml><?xml version="1.0" encoding="utf-8"?>
<Types xmlns="http://schemas.openxmlformats.org/package/2006/content-types">
  <Default Extension="gif" ContentType="image/gif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7" r:id="rId2"/>
    <p:sldId id="267" r:id="rId3"/>
    <p:sldId id="278" r:id="rId4"/>
    <p:sldId id="279" r:id="rId5"/>
    <p:sldId id="293" r:id="rId6"/>
    <p:sldId id="294" r:id="rId7"/>
    <p:sldId id="295" r:id="rId8"/>
    <p:sldId id="270" r:id="rId9"/>
    <p:sldId id="269" r:id="rId10"/>
    <p:sldId id="280" r:id="rId11"/>
    <p:sldId id="282" r:id="rId12"/>
    <p:sldId id="284" r:id="rId13"/>
    <p:sldId id="286" r:id="rId14"/>
    <p:sldId id="288" r:id="rId15"/>
    <p:sldId id="287" r:id="rId16"/>
    <p:sldId id="289" r:id="rId17"/>
    <p:sldId id="290" r:id="rId18"/>
    <p:sldId id="285" r:id="rId19"/>
    <p:sldId id="291" r:id="rId20"/>
    <p:sldId id="292" r:id="rId21"/>
    <p:sldId id="296" r:id="rId22"/>
    <p:sldId id="297" r:id="rId23"/>
    <p:sldId id="298" r:id="rId24"/>
    <p:sldId id="273" r:id="rId25"/>
    <p:sldId id="29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412957-954B-4BBC-A79F-F45B9BF1843A}" v="26" dt="2025-01-03T20:07:37.645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bera" userId="2ecd604b8d17e288" providerId="LiveId" clId="{59412957-954B-4BBC-A79F-F45B9BF1843A}"/>
    <pc:docChg chg="undo redo custSel addSld delSld modSld modMainMaster">
      <pc:chgData name="amit bera" userId="2ecd604b8d17e288" providerId="LiveId" clId="{59412957-954B-4BBC-A79F-F45B9BF1843A}" dt="2025-01-03T20:07:37.645" v="613"/>
      <pc:docMkLst>
        <pc:docMk/>
      </pc:docMkLst>
      <pc:sldChg chg="modSp mod modShow">
        <pc:chgData name="amit bera" userId="2ecd604b8d17e288" providerId="LiveId" clId="{59412957-954B-4BBC-A79F-F45B9BF1843A}" dt="2025-01-03T20:07:37.645" v="613"/>
        <pc:sldMkLst>
          <pc:docMk/>
          <pc:sldMk cId="142462048" sldId="267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142462048" sldId="267"/>
            <ac:spMk id="2" creationId="{00000000-0000-0000-0000-000000000000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142462048" sldId="267"/>
            <ac:spMk id="3" creationId="{00000000-0000-0000-0000-000000000000}"/>
          </ac:spMkLst>
        </pc:spChg>
      </pc:sldChg>
      <pc:sldChg chg="modSp mod">
        <pc:chgData name="amit bera" userId="2ecd604b8d17e288" providerId="LiveId" clId="{59412957-954B-4BBC-A79F-F45B9BF1843A}" dt="2025-01-03T20:07:37.645" v="613"/>
        <pc:sldMkLst>
          <pc:docMk/>
          <pc:sldMk cId="2557302982" sldId="269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2557302982" sldId="269"/>
            <ac:spMk id="2" creationId="{00000000-0000-0000-0000-000000000000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2557302982" sldId="269"/>
            <ac:spMk id="3" creationId="{00000000-0000-0000-0000-000000000000}"/>
          </ac:spMkLst>
        </pc:spChg>
      </pc:sldChg>
      <pc:sldChg chg="modSp mod">
        <pc:chgData name="amit bera" userId="2ecd604b8d17e288" providerId="LiveId" clId="{59412957-954B-4BBC-A79F-F45B9BF1843A}" dt="2025-01-03T20:07:37.645" v="613"/>
        <pc:sldMkLst>
          <pc:docMk/>
          <pc:sldMk cId="1181435729" sldId="270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1181435729" sldId="270"/>
            <ac:spMk id="2" creationId="{00000000-0000-0000-0000-000000000000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1181435729" sldId="270"/>
            <ac:spMk id="3" creationId="{00000000-0000-0000-0000-000000000000}"/>
          </ac:spMkLst>
        </pc:spChg>
      </pc:sldChg>
      <pc:sldChg chg="del">
        <pc:chgData name="amit bera" userId="2ecd604b8d17e288" providerId="LiveId" clId="{59412957-954B-4BBC-A79F-F45B9BF1843A}" dt="2025-01-02T06:41:29.250" v="66" actId="47"/>
        <pc:sldMkLst>
          <pc:docMk/>
          <pc:sldMk cId="3963179634" sldId="271"/>
        </pc:sldMkLst>
      </pc:sldChg>
      <pc:sldChg chg="modSp">
        <pc:chgData name="amit bera" userId="2ecd604b8d17e288" providerId="LiveId" clId="{59412957-954B-4BBC-A79F-F45B9BF1843A}" dt="2025-01-03T20:07:37.645" v="613"/>
        <pc:sldMkLst>
          <pc:docMk/>
          <pc:sldMk cId="1940049094" sldId="273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1940049094" sldId="273"/>
            <ac:spMk id="2" creationId="{00000000-0000-0000-0000-000000000000}"/>
          </ac:spMkLst>
        </pc:spChg>
      </pc:sldChg>
      <pc:sldChg chg="del">
        <pc:chgData name="amit bera" userId="2ecd604b8d17e288" providerId="LiveId" clId="{59412957-954B-4BBC-A79F-F45B9BF1843A}" dt="2025-01-02T06:41:30.966" v="67" actId="47"/>
        <pc:sldMkLst>
          <pc:docMk/>
          <pc:sldMk cId="908817056" sldId="274"/>
        </pc:sldMkLst>
      </pc:sldChg>
      <pc:sldChg chg="del">
        <pc:chgData name="amit bera" userId="2ecd604b8d17e288" providerId="LiveId" clId="{59412957-954B-4BBC-A79F-F45B9BF1843A}" dt="2025-01-02T06:41:28.208" v="65" actId="47"/>
        <pc:sldMkLst>
          <pc:docMk/>
          <pc:sldMk cId="3392644443" sldId="276"/>
        </pc:sldMkLst>
      </pc:sldChg>
      <pc:sldChg chg="modSp mod">
        <pc:chgData name="amit bera" userId="2ecd604b8d17e288" providerId="LiveId" clId="{59412957-954B-4BBC-A79F-F45B9BF1843A}" dt="2025-01-03T20:07:37.645" v="613"/>
        <pc:sldMkLst>
          <pc:docMk/>
          <pc:sldMk cId="353226357" sldId="277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353226357" sldId="277"/>
            <ac:spMk id="3" creationId="{00000000-0000-0000-0000-000000000000}"/>
          </ac:spMkLst>
        </pc:spChg>
      </pc:sldChg>
      <pc:sldChg chg="modSp mod">
        <pc:chgData name="amit bera" userId="2ecd604b8d17e288" providerId="LiveId" clId="{59412957-954B-4BBC-A79F-F45B9BF1843A}" dt="2025-01-03T20:07:37.645" v="613"/>
        <pc:sldMkLst>
          <pc:docMk/>
          <pc:sldMk cId="364725172" sldId="278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364725172" sldId="278"/>
            <ac:spMk id="2" creationId="{39FA7BEE-688D-29B4-5E3E-2BB0135D7E85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364725172" sldId="278"/>
            <ac:spMk id="3" creationId="{01C144AE-CBF1-DE1C-9525-5F4D46F6EDA9}"/>
          </ac:spMkLst>
        </pc:spChg>
      </pc:sldChg>
      <pc:sldChg chg="modSp">
        <pc:chgData name="amit bera" userId="2ecd604b8d17e288" providerId="LiveId" clId="{59412957-954B-4BBC-A79F-F45B9BF1843A}" dt="2025-01-03T20:07:37.645" v="613"/>
        <pc:sldMkLst>
          <pc:docMk/>
          <pc:sldMk cId="3019866703" sldId="279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3019866703" sldId="279"/>
            <ac:spMk id="2" creationId="{31C88CBA-78FD-53C8-ACB1-C12DC337AC4B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3019866703" sldId="279"/>
            <ac:spMk id="3" creationId="{631720CC-159B-8BC7-3E94-EE1E2C41C2D0}"/>
          </ac:spMkLst>
        </pc:spChg>
      </pc:sldChg>
      <pc:sldChg chg="modSp">
        <pc:chgData name="amit bera" userId="2ecd604b8d17e288" providerId="LiveId" clId="{59412957-954B-4BBC-A79F-F45B9BF1843A}" dt="2025-01-03T20:07:37.645" v="613"/>
        <pc:sldMkLst>
          <pc:docMk/>
          <pc:sldMk cId="659228796" sldId="280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659228796" sldId="280"/>
            <ac:spMk id="2" creationId="{763A594F-2D64-4D0C-4050-5E48F3E5C17F}"/>
          </ac:spMkLst>
        </pc:spChg>
      </pc:sldChg>
      <pc:sldChg chg="modSp mod">
        <pc:chgData name="amit bera" userId="2ecd604b8d17e288" providerId="LiveId" clId="{59412957-954B-4BBC-A79F-F45B9BF1843A}" dt="2025-01-03T20:07:37.645" v="613"/>
        <pc:sldMkLst>
          <pc:docMk/>
          <pc:sldMk cId="3189352629" sldId="282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3189352629" sldId="282"/>
            <ac:spMk id="2" creationId="{A5CE9B84-91F8-016E-919C-D44BE8B80A12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3189352629" sldId="282"/>
            <ac:spMk id="3" creationId="{759D854A-6F0F-CB36-3AC3-6B5C5FDF2216}"/>
          </ac:spMkLst>
        </pc:spChg>
      </pc:sldChg>
      <pc:sldChg chg="modSp mod">
        <pc:chgData name="amit bera" userId="2ecd604b8d17e288" providerId="LiveId" clId="{59412957-954B-4BBC-A79F-F45B9BF1843A}" dt="2025-01-03T20:07:37.645" v="613"/>
        <pc:sldMkLst>
          <pc:docMk/>
          <pc:sldMk cId="2981547159" sldId="284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2981547159" sldId="284"/>
            <ac:spMk id="2" creationId="{BCFE8CEF-0A3E-EA7D-E2A0-4DCAD27CCF98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2981547159" sldId="284"/>
            <ac:spMk id="3" creationId="{161BF6D0-A585-0EEA-8A23-9E17CFD733BE}"/>
          </ac:spMkLst>
        </pc:spChg>
      </pc:sldChg>
      <pc:sldChg chg="modSp">
        <pc:chgData name="amit bera" userId="2ecd604b8d17e288" providerId="LiveId" clId="{59412957-954B-4BBC-A79F-F45B9BF1843A}" dt="2025-01-03T20:07:37.645" v="613"/>
        <pc:sldMkLst>
          <pc:docMk/>
          <pc:sldMk cId="2370759295" sldId="285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2370759295" sldId="285"/>
            <ac:spMk id="2" creationId="{6CB84C25-EB0F-588F-994C-5780559B3759}"/>
          </ac:spMkLst>
        </pc:spChg>
      </pc:sldChg>
      <pc:sldChg chg="modSp">
        <pc:chgData name="amit bera" userId="2ecd604b8d17e288" providerId="LiveId" clId="{59412957-954B-4BBC-A79F-F45B9BF1843A}" dt="2025-01-03T20:07:37.645" v="613"/>
        <pc:sldMkLst>
          <pc:docMk/>
          <pc:sldMk cId="2208996795" sldId="286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2208996795" sldId="286"/>
            <ac:spMk id="2" creationId="{F2DC22BC-A767-5623-03E9-50F07A472722}"/>
          </ac:spMkLst>
        </pc:spChg>
      </pc:sldChg>
      <pc:sldChg chg="modSp mod">
        <pc:chgData name="amit bera" userId="2ecd604b8d17e288" providerId="LiveId" clId="{59412957-954B-4BBC-A79F-F45B9BF1843A}" dt="2025-01-03T20:07:37.645" v="613"/>
        <pc:sldMkLst>
          <pc:docMk/>
          <pc:sldMk cId="1063830677" sldId="287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1063830677" sldId="287"/>
            <ac:spMk id="2" creationId="{B9A9C3B6-EC01-54F9-91D7-1B8A7B571BF5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1063830677" sldId="287"/>
            <ac:spMk id="3" creationId="{0C7CAAED-194D-AC1F-730B-DB660F242696}"/>
          </ac:spMkLst>
        </pc:spChg>
      </pc:sldChg>
      <pc:sldChg chg="modSp">
        <pc:chgData name="amit bera" userId="2ecd604b8d17e288" providerId="LiveId" clId="{59412957-954B-4BBC-A79F-F45B9BF1843A}" dt="2025-01-03T20:07:37.645" v="613"/>
        <pc:sldMkLst>
          <pc:docMk/>
          <pc:sldMk cId="386258586" sldId="288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386258586" sldId="288"/>
            <ac:spMk id="2" creationId="{1A6E3846-4DC4-E894-1226-8134C27034E1}"/>
          </ac:spMkLst>
        </pc:spChg>
      </pc:sldChg>
      <pc:sldChg chg="modSp">
        <pc:chgData name="amit bera" userId="2ecd604b8d17e288" providerId="LiveId" clId="{59412957-954B-4BBC-A79F-F45B9BF1843A}" dt="2025-01-03T20:07:37.645" v="613"/>
        <pc:sldMkLst>
          <pc:docMk/>
          <pc:sldMk cId="630599538" sldId="289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630599538" sldId="289"/>
            <ac:spMk id="2" creationId="{7FBEA6FC-A047-4BC2-5CF5-4D1921E79A57}"/>
          </ac:spMkLst>
        </pc:spChg>
      </pc:sldChg>
      <pc:sldChg chg="modSp mod">
        <pc:chgData name="amit bera" userId="2ecd604b8d17e288" providerId="LiveId" clId="{59412957-954B-4BBC-A79F-F45B9BF1843A}" dt="2025-01-03T20:07:37.645" v="613"/>
        <pc:sldMkLst>
          <pc:docMk/>
          <pc:sldMk cId="1742472909" sldId="290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1742472909" sldId="290"/>
            <ac:spMk id="2" creationId="{CEC5A17E-9536-3E1C-0322-DEF92BB015A0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1742472909" sldId="290"/>
            <ac:spMk id="3" creationId="{4F6B221D-E1CE-2B80-5FC3-48D4B2E180FF}"/>
          </ac:spMkLst>
        </pc:spChg>
      </pc:sldChg>
      <pc:sldChg chg="modSp">
        <pc:chgData name="amit bera" userId="2ecd604b8d17e288" providerId="LiveId" clId="{59412957-954B-4BBC-A79F-F45B9BF1843A}" dt="2025-01-03T20:07:37.645" v="613"/>
        <pc:sldMkLst>
          <pc:docMk/>
          <pc:sldMk cId="1270372" sldId="291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1270372" sldId="291"/>
            <ac:spMk id="2" creationId="{3C179736-CBF7-5394-1DE8-B7F06199E39C}"/>
          </ac:spMkLst>
        </pc:spChg>
      </pc:sldChg>
      <pc:sldChg chg="addSp delSp modSp mod modAnim">
        <pc:chgData name="amit bera" userId="2ecd604b8d17e288" providerId="LiveId" clId="{59412957-954B-4BBC-A79F-F45B9BF1843A}" dt="2025-01-03T20:07:37.645" v="613"/>
        <pc:sldMkLst>
          <pc:docMk/>
          <pc:sldMk cId="1245315623" sldId="292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1245315623" sldId="292"/>
            <ac:spMk id="2" creationId="{6C5A2761-57CB-FE77-4499-B3058F7F2DD2}"/>
          </ac:spMkLst>
        </pc:spChg>
        <pc:spChg chg="del">
          <ac:chgData name="amit bera" userId="2ecd604b8d17e288" providerId="LiveId" clId="{59412957-954B-4BBC-A79F-F45B9BF1843A}" dt="2025-01-02T06:32:35.859" v="0"/>
          <ac:spMkLst>
            <pc:docMk/>
            <pc:sldMk cId="1245315623" sldId="292"/>
            <ac:spMk id="3" creationId="{007710C7-820F-3A10-0372-6979A0B1461D}"/>
          </ac:spMkLst>
        </pc:spChg>
        <pc:spChg chg="add mod">
          <ac:chgData name="amit bera" userId="2ecd604b8d17e288" providerId="LiveId" clId="{59412957-954B-4BBC-A79F-F45B9BF1843A}" dt="2025-01-03T19:29:19.236" v="422" actId="20577"/>
          <ac:spMkLst>
            <pc:docMk/>
            <pc:sldMk cId="1245315623" sldId="292"/>
            <ac:spMk id="3" creationId="{78DA8E4D-256A-33BD-A6BE-89339EE5ACD3}"/>
          </ac:spMkLst>
        </pc:spChg>
        <pc:spChg chg="add mod">
          <ac:chgData name="amit bera" userId="2ecd604b8d17e288" providerId="LiveId" clId="{59412957-954B-4BBC-A79F-F45B9BF1843A}" dt="2025-01-03T19:29:32.276" v="429" actId="20577"/>
          <ac:spMkLst>
            <pc:docMk/>
            <pc:sldMk cId="1245315623" sldId="292"/>
            <ac:spMk id="5" creationId="{7739C0A0-6CA3-E3A1-D353-7BD515CB3D62}"/>
          </ac:spMkLst>
        </pc:spChg>
        <pc:spChg chg="add mod">
          <ac:chgData name="amit bera" userId="2ecd604b8d17e288" providerId="LiveId" clId="{59412957-954B-4BBC-A79F-F45B9BF1843A}" dt="2025-01-03T19:29:44.702" v="432" actId="20577"/>
          <ac:spMkLst>
            <pc:docMk/>
            <pc:sldMk cId="1245315623" sldId="292"/>
            <ac:spMk id="6" creationId="{51494599-3594-645E-A7FA-C83130D91B0F}"/>
          </ac:spMkLst>
        </pc:spChg>
        <pc:picChg chg="add mod">
          <ac:chgData name="amit bera" userId="2ecd604b8d17e288" providerId="LiveId" clId="{59412957-954B-4BBC-A79F-F45B9BF1843A}" dt="2025-01-03T20:07:37.645" v="613"/>
          <ac:picMkLst>
            <pc:docMk/>
            <pc:sldMk cId="1245315623" sldId="292"/>
            <ac:picMk id="4" creationId="{720E30C2-E24E-D8ED-A036-30130A783DE4}"/>
          </ac:picMkLst>
        </pc:picChg>
        <pc:picChg chg="add mod">
          <ac:chgData name="amit bera" userId="2ecd604b8d17e288" providerId="LiveId" clId="{59412957-954B-4BBC-A79F-F45B9BF1843A}" dt="2025-01-03T19:16:34.886" v="115" actId="1076"/>
          <ac:picMkLst>
            <pc:docMk/>
            <pc:sldMk cId="1245315623" sldId="292"/>
            <ac:picMk id="7" creationId="{44094C24-671B-F47F-B6C9-5824A047F84B}"/>
          </ac:picMkLst>
        </pc:picChg>
      </pc:sldChg>
      <pc:sldChg chg="modSp mod">
        <pc:chgData name="amit bera" userId="2ecd604b8d17e288" providerId="LiveId" clId="{59412957-954B-4BBC-A79F-F45B9BF1843A}" dt="2025-01-03T20:07:37.645" v="613"/>
        <pc:sldMkLst>
          <pc:docMk/>
          <pc:sldMk cId="695640573" sldId="293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695640573" sldId="293"/>
            <ac:spMk id="2" creationId="{2165EB6F-0DC0-5338-967A-647A3E2F0362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695640573" sldId="293"/>
            <ac:spMk id="3" creationId="{E957C739-83E7-DD55-D6A0-2ED75044204D}"/>
          </ac:spMkLst>
        </pc:spChg>
      </pc:sldChg>
      <pc:sldChg chg="modSp mod">
        <pc:chgData name="amit bera" userId="2ecd604b8d17e288" providerId="LiveId" clId="{59412957-954B-4BBC-A79F-F45B9BF1843A}" dt="2025-01-03T20:07:37.645" v="613"/>
        <pc:sldMkLst>
          <pc:docMk/>
          <pc:sldMk cId="4291612421" sldId="294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4291612421" sldId="294"/>
            <ac:spMk id="2" creationId="{15A36332-9686-7795-F557-1C067D98AC0D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4291612421" sldId="294"/>
            <ac:spMk id="3" creationId="{41655A36-2DF8-1454-6104-7AAB95603450}"/>
          </ac:spMkLst>
        </pc:spChg>
      </pc:sldChg>
      <pc:sldChg chg="modSp mod">
        <pc:chgData name="amit bera" userId="2ecd604b8d17e288" providerId="LiveId" clId="{59412957-954B-4BBC-A79F-F45B9BF1843A}" dt="2025-01-03T20:07:37.645" v="613"/>
        <pc:sldMkLst>
          <pc:docMk/>
          <pc:sldMk cId="43988284" sldId="295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43988284" sldId="295"/>
            <ac:spMk id="2" creationId="{082AAD91-15DF-54B4-7C18-A15248E6D8A0}"/>
          </ac:spMkLst>
        </pc:spChg>
        <pc:spChg chg="mod">
          <ac:chgData name="amit bera" userId="2ecd604b8d17e288" providerId="LiveId" clId="{59412957-954B-4BBC-A79F-F45B9BF1843A}" dt="2025-01-03T20:07:37.645" v="613"/>
          <ac:spMkLst>
            <pc:docMk/>
            <pc:sldMk cId="43988284" sldId="295"/>
            <ac:spMk id="3" creationId="{79D29C8F-AC76-E6C3-D0E0-2DF70FCD154F}"/>
          </ac:spMkLst>
        </pc:spChg>
      </pc:sldChg>
      <pc:sldChg chg="addSp delSp modSp add mod delAnim modAnim">
        <pc:chgData name="amit bera" userId="2ecd604b8d17e288" providerId="LiveId" clId="{59412957-954B-4BBC-A79F-F45B9BF1843A}" dt="2025-01-03T20:07:37.645" v="613"/>
        <pc:sldMkLst>
          <pc:docMk/>
          <pc:sldMk cId="2481269160" sldId="296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2481269160" sldId="296"/>
            <ac:spMk id="2" creationId="{77C1B4AC-3BF5-9632-F6C0-08A8EF76BD96}"/>
          </ac:spMkLst>
        </pc:spChg>
        <pc:spChg chg="add mod">
          <ac:chgData name="amit bera" userId="2ecd604b8d17e288" providerId="LiveId" clId="{59412957-954B-4BBC-A79F-F45B9BF1843A}" dt="2025-01-03T19:31:14.517" v="487" actId="14100"/>
          <ac:spMkLst>
            <pc:docMk/>
            <pc:sldMk cId="2481269160" sldId="296"/>
            <ac:spMk id="3" creationId="{1A2FA963-2544-CE13-84B0-35644E96062B}"/>
          </ac:spMkLst>
        </pc:spChg>
        <pc:spChg chg="add mod">
          <ac:chgData name="amit bera" userId="2ecd604b8d17e288" providerId="LiveId" clId="{59412957-954B-4BBC-A79F-F45B9BF1843A}" dt="2025-01-03T19:23:23.109" v="296" actId="20577"/>
          <ac:spMkLst>
            <pc:docMk/>
            <pc:sldMk cId="2481269160" sldId="296"/>
            <ac:spMk id="4" creationId="{5B1D1FAF-7ED2-8E6C-6D53-50173518AD26}"/>
          </ac:spMkLst>
        </pc:spChg>
        <pc:spChg chg="add mod">
          <ac:chgData name="amit bera" userId="2ecd604b8d17e288" providerId="LiveId" clId="{59412957-954B-4BBC-A79F-F45B9BF1843A}" dt="2025-01-03T19:23:52.858" v="311" actId="20577"/>
          <ac:spMkLst>
            <pc:docMk/>
            <pc:sldMk cId="2481269160" sldId="296"/>
            <ac:spMk id="5" creationId="{1AA9A4AF-22AA-64DB-3B86-4CE083897B97}"/>
          </ac:spMkLst>
        </pc:spChg>
        <pc:spChg chg="add del mod">
          <ac:chgData name="amit bera" userId="2ecd604b8d17e288" providerId="LiveId" clId="{59412957-954B-4BBC-A79F-F45B9BF1843A}" dt="2025-01-02T06:33:51.833" v="13"/>
          <ac:spMkLst>
            <pc:docMk/>
            <pc:sldMk cId="2481269160" sldId="296"/>
            <ac:spMk id="5" creationId="{481307E4-16BC-063A-0527-2AE12BF2FD28}"/>
          </ac:spMkLst>
        </pc:spChg>
        <pc:picChg chg="del">
          <ac:chgData name="amit bera" userId="2ecd604b8d17e288" providerId="LiveId" clId="{59412957-954B-4BBC-A79F-F45B9BF1843A}" dt="2025-01-02T06:33:23.065" v="11" actId="478"/>
          <ac:picMkLst>
            <pc:docMk/>
            <pc:sldMk cId="2481269160" sldId="296"/>
            <ac:picMk id="4" creationId="{CAFF0BD7-652D-DA7A-02BF-2B4C864BEEFF}"/>
          </ac:picMkLst>
        </pc:picChg>
        <pc:picChg chg="add mod">
          <ac:chgData name="amit bera" userId="2ecd604b8d17e288" providerId="LiveId" clId="{59412957-954B-4BBC-A79F-F45B9BF1843A}" dt="2025-01-03T20:07:37.645" v="613"/>
          <ac:picMkLst>
            <pc:docMk/>
            <pc:sldMk cId="2481269160" sldId="296"/>
            <ac:picMk id="6" creationId="{B7B49950-64B6-6B56-C722-D710B3A7E45C}"/>
          </ac:picMkLst>
        </pc:picChg>
        <pc:picChg chg="del">
          <ac:chgData name="amit bera" userId="2ecd604b8d17e288" providerId="LiveId" clId="{59412957-954B-4BBC-A79F-F45B9BF1843A}" dt="2025-01-02T06:33:24.162" v="12" actId="478"/>
          <ac:picMkLst>
            <pc:docMk/>
            <pc:sldMk cId="2481269160" sldId="296"/>
            <ac:picMk id="7" creationId="{E468283D-DAEA-C4EF-8E01-E8918F40CEFE}"/>
          </ac:picMkLst>
        </pc:picChg>
        <pc:picChg chg="add mod">
          <ac:chgData name="amit bera" userId="2ecd604b8d17e288" providerId="LiveId" clId="{59412957-954B-4BBC-A79F-F45B9BF1843A}" dt="2025-01-03T19:18:38.029" v="184" actId="1076"/>
          <ac:picMkLst>
            <pc:docMk/>
            <pc:sldMk cId="2481269160" sldId="296"/>
            <ac:picMk id="8" creationId="{195BA255-F190-9327-B2D6-FCF45177C498}"/>
          </ac:picMkLst>
        </pc:picChg>
        <pc:picChg chg="add del mod">
          <ac:chgData name="amit bera" userId="2ecd604b8d17e288" providerId="LiveId" clId="{59412957-954B-4BBC-A79F-F45B9BF1843A}" dt="2025-01-02T06:35:22.777" v="28" actId="478"/>
          <ac:picMkLst>
            <pc:docMk/>
            <pc:sldMk cId="2481269160" sldId="296"/>
            <ac:picMk id="9" creationId="{015CFD47-2EE5-1DD2-F16F-C63BC27C7208}"/>
          </ac:picMkLst>
        </pc:picChg>
        <pc:picChg chg="add del mod">
          <ac:chgData name="amit bera" userId="2ecd604b8d17e288" providerId="LiveId" clId="{59412957-954B-4BBC-A79F-F45B9BF1843A}" dt="2025-01-02T06:35:47.550" v="34" actId="478"/>
          <ac:picMkLst>
            <pc:docMk/>
            <pc:sldMk cId="2481269160" sldId="296"/>
            <ac:picMk id="10" creationId="{A97F7C01-4C90-2609-67AD-C07C955F033E}"/>
          </ac:picMkLst>
        </pc:picChg>
        <pc:picChg chg="add del mod">
          <ac:chgData name="amit bera" userId="2ecd604b8d17e288" providerId="LiveId" clId="{59412957-954B-4BBC-A79F-F45B9BF1843A}" dt="2025-01-02T06:36:03.408" v="39" actId="478"/>
          <ac:picMkLst>
            <pc:docMk/>
            <pc:sldMk cId="2481269160" sldId="296"/>
            <ac:picMk id="11" creationId="{D4F3501B-5B13-3281-B5C6-A8F3B4D176D6}"/>
          </ac:picMkLst>
        </pc:picChg>
      </pc:sldChg>
      <pc:sldChg chg="addSp delSp modSp add mod delAnim modAnim">
        <pc:chgData name="amit bera" userId="2ecd604b8d17e288" providerId="LiveId" clId="{59412957-954B-4BBC-A79F-F45B9BF1843A}" dt="2025-01-03T20:07:37.645" v="613"/>
        <pc:sldMkLst>
          <pc:docMk/>
          <pc:sldMk cId="2787513568" sldId="297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2787513568" sldId="297"/>
            <ac:spMk id="2" creationId="{6CBDE9D0-0911-CC4C-F1A6-38FD6EA0E53D}"/>
          </ac:spMkLst>
        </pc:spChg>
        <pc:spChg chg="add del mod">
          <ac:chgData name="amit bera" userId="2ecd604b8d17e288" providerId="LiveId" clId="{59412957-954B-4BBC-A79F-F45B9BF1843A}" dt="2025-01-03T19:25:41.058" v="314" actId="478"/>
          <ac:spMkLst>
            <pc:docMk/>
            <pc:sldMk cId="2787513568" sldId="297"/>
            <ac:spMk id="3" creationId="{D8D68E73-4A6E-C5ED-99E0-010C59F7479B}"/>
          </ac:spMkLst>
        </pc:spChg>
        <pc:spChg chg="add del mod">
          <ac:chgData name="amit bera" userId="2ecd604b8d17e288" providerId="LiveId" clId="{59412957-954B-4BBC-A79F-F45B9BF1843A}" dt="2025-01-03T19:25:41.058" v="314" actId="478"/>
          <ac:spMkLst>
            <pc:docMk/>
            <pc:sldMk cId="2787513568" sldId="297"/>
            <ac:spMk id="4" creationId="{8C61CCD0-67E3-A278-9424-ADAE9BF377B1}"/>
          </ac:spMkLst>
        </pc:spChg>
        <pc:spChg chg="add del mod">
          <ac:chgData name="amit bera" userId="2ecd604b8d17e288" providerId="LiveId" clId="{59412957-954B-4BBC-A79F-F45B9BF1843A}" dt="2025-01-02T06:36:18.145" v="42"/>
          <ac:spMkLst>
            <pc:docMk/>
            <pc:sldMk cId="2787513568" sldId="297"/>
            <ac:spMk id="5" creationId="{7E492206-07ED-8CB9-086E-7710727D49DD}"/>
          </ac:spMkLst>
        </pc:spChg>
        <pc:spChg chg="add del mod">
          <ac:chgData name="amit bera" userId="2ecd604b8d17e288" providerId="LiveId" clId="{59412957-954B-4BBC-A79F-F45B9BF1843A}" dt="2025-01-03T19:25:41.058" v="314" actId="478"/>
          <ac:spMkLst>
            <pc:docMk/>
            <pc:sldMk cId="2787513568" sldId="297"/>
            <ac:spMk id="5" creationId="{F3809B7E-1119-B757-44DF-C838FB0B7916}"/>
          </ac:spMkLst>
        </pc:spChg>
        <pc:spChg chg="add mod">
          <ac:chgData name="amit bera" userId="2ecd604b8d17e288" providerId="LiveId" clId="{59412957-954B-4BBC-A79F-F45B9BF1843A}" dt="2025-01-03T19:32:29.379" v="506" actId="20577"/>
          <ac:spMkLst>
            <pc:docMk/>
            <pc:sldMk cId="2787513568" sldId="297"/>
            <ac:spMk id="7" creationId="{B10025F6-ACA2-5E38-0567-977311925FDA}"/>
          </ac:spMkLst>
        </pc:spChg>
        <pc:spChg chg="add mod">
          <ac:chgData name="amit bera" userId="2ecd604b8d17e288" providerId="LiveId" clId="{59412957-954B-4BBC-A79F-F45B9BF1843A}" dt="2025-01-03T19:25:43.116" v="315"/>
          <ac:spMkLst>
            <pc:docMk/>
            <pc:sldMk cId="2787513568" sldId="297"/>
            <ac:spMk id="9" creationId="{FBF770C2-A8F5-AC7F-B6A4-19413E64FCC9}"/>
          </ac:spMkLst>
        </pc:spChg>
        <pc:spChg chg="add mod">
          <ac:chgData name="amit bera" userId="2ecd604b8d17e288" providerId="LiveId" clId="{59412957-954B-4BBC-A79F-F45B9BF1843A}" dt="2025-01-03T19:25:43.116" v="315"/>
          <ac:spMkLst>
            <pc:docMk/>
            <pc:sldMk cId="2787513568" sldId="297"/>
            <ac:spMk id="10" creationId="{C52E120E-9C7A-A19F-7356-45BAA8554575}"/>
          </ac:spMkLst>
        </pc:spChg>
        <pc:picChg chg="del">
          <ac:chgData name="amit bera" userId="2ecd604b8d17e288" providerId="LiveId" clId="{59412957-954B-4BBC-A79F-F45B9BF1843A}" dt="2025-01-02T06:36:06.886" v="40" actId="478"/>
          <ac:picMkLst>
            <pc:docMk/>
            <pc:sldMk cId="2787513568" sldId="297"/>
            <ac:picMk id="4" creationId="{CC219026-1D3D-47EA-46E3-63C5A23516D3}"/>
          </ac:picMkLst>
        </pc:picChg>
        <pc:picChg chg="add mod">
          <ac:chgData name="amit bera" userId="2ecd604b8d17e288" providerId="LiveId" clId="{59412957-954B-4BBC-A79F-F45B9BF1843A}" dt="2025-01-03T20:07:37.645" v="613"/>
          <ac:picMkLst>
            <pc:docMk/>
            <pc:sldMk cId="2787513568" sldId="297"/>
            <ac:picMk id="6" creationId="{2AB80CBC-F19A-9603-F54F-DE226A01A16E}"/>
          </ac:picMkLst>
        </pc:picChg>
        <pc:picChg chg="del">
          <ac:chgData name="amit bera" userId="2ecd604b8d17e288" providerId="LiveId" clId="{59412957-954B-4BBC-A79F-F45B9BF1843A}" dt="2025-01-02T06:36:07.975" v="41" actId="478"/>
          <ac:picMkLst>
            <pc:docMk/>
            <pc:sldMk cId="2787513568" sldId="297"/>
            <ac:picMk id="7" creationId="{0C18E221-2731-A4FB-0384-852A829C339B}"/>
          </ac:picMkLst>
        </pc:picChg>
        <pc:picChg chg="add mod">
          <ac:chgData name="amit bera" userId="2ecd604b8d17e288" providerId="LiveId" clId="{59412957-954B-4BBC-A79F-F45B9BF1843A}" dt="2025-01-03T19:33:01.280" v="508" actId="1076"/>
          <ac:picMkLst>
            <pc:docMk/>
            <pc:sldMk cId="2787513568" sldId="297"/>
            <ac:picMk id="8" creationId="{FF520F32-D36C-9C73-5F9E-E941F9D1E9D5}"/>
          </ac:picMkLst>
        </pc:picChg>
      </pc:sldChg>
      <pc:sldChg chg="addSp delSp modSp add mod delAnim modAnim">
        <pc:chgData name="amit bera" userId="2ecd604b8d17e288" providerId="LiveId" clId="{59412957-954B-4BBC-A79F-F45B9BF1843A}" dt="2025-01-03T20:07:37.645" v="613"/>
        <pc:sldMkLst>
          <pc:docMk/>
          <pc:sldMk cId="4182240985" sldId="298"/>
        </pc:sldMkLst>
        <pc:spChg chg="mod">
          <ac:chgData name="amit bera" userId="2ecd604b8d17e288" providerId="LiveId" clId="{59412957-954B-4BBC-A79F-F45B9BF1843A}" dt="2025-01-03T20:07:37.645" v="613"/>
          <ac:spMkLst>
            <pc:docMk/>
            <pc:sldMk cId="4182240985" sldId="298"/>
            <ac:spMk id="2" creationId="{5220193F-0365-DEBE-9947-C4555F080347}"/>
          </ac:spMkLst>
        </pc:spChg>
        <pc:spChg chg="add mod">
          <ac:chgData name="amit bera" userId="2ecd604b8d17e288" providerId="LiveId" clId="{59412957-954B-4BBC-A79F-F45B9BF1843A}" dt="2025-01-03T19:35:19.024" v="531" actId="20577"/>
          <ac:spMkLst>
            <pc:docMk/>
            <pc:sldMk cId="4182240985" sldId="298"/>
            <ac:spMk id="3" creationId="{B8D3CE2E-B7F7-7186-843D-A8EF9207F5D9}"/>
          </ac:spMkLst>
        </pc:spChg>
        <pc:spChg chg="add del mod">
          <ac:chgData name="amit bera" userId="2ecd604b8d17e288" providerId="LiveId" clId="{59412957-954B-4BBC-A79F-F45B9BF1843A}" dt="2025-01-02T06:40:12.312" v="57"/>
          <ac:spMkLst>
            <pc:docMk/>
            <pc:sldMk cId="4182240985" sldId="298"/>
            <ac:spMk id="4" creationId="{626B0503-BAFD-21F6-11BE-9217A32B3202}"/>
          </ac:spMkLst>
        </pc:spChg>
        <pc:spChg chg="add mod">
          <ac:chgData name="amit bera" userId="2ecd604b8d17e288" providerId="LiveId" clId="{59412957-954B-4BBC-A79F-F45B9BF1843A}" dt="2025-01-03T19:36:35.656" v="535"/>
          <ac:spMkLst>
            <pc:docMk/>
            <pc:sldMk cId="4182240985" sldId="298"/>
            <ac:spMk id="4" creationId="{D5013C30-D62C-7811-2234-C4817BC23474}"/>
          </ac:spMkLst>
        </pc:spChg>
        <pc:spChg chg="add mod">
          <ac:chgData name="amit bera" userId="2ecd604b8d17e288" providerId="LiveId" clId="{59412957-954B-4BBC-A79F-F45B9BF1843A}" dt="2025-01-03T19:36:48.308" v="541" actId="20577"/>
          <ac:spMkLst>
            <pc:docMk/>
            <pc:sldMk cId="4182240985" sldId="298"/>
            <ac:spMk id="6" creationId="{8046DA30-3A4D-9689-244F-ED9276A80165}"/>
          </ac:spMkLst>
        </pc:spChg>
        <pc:picChg chg="add mod">
          <ac:chgData name="amit bera" userId="2ecd604b8d17e288" providerId="LiveId" clId="{59412957-954B-4BBC-A79F-F45B9BF1843A}" dt="2025-01-03T20:07:37.645" v="613"/>
          <ac:picMkLst>
            <pc:docMk/>
            <pc:sldMk cId="4182240985" sldId="298"/>
            <ac:picMk id="5" creationId="{6EAA06A9-1A40-F80B-BC1F-D99F99BDD4D5}"/>
          </ac:picMkLst>
        </pc:picChg>
        <pc:picChg chg="del">
          <ac:chgData name="amit bera" userId="2ecd604b8d17e288" providerId="LiveId" clId="{59412957-954B-4BBC-A79F-F45B9BF1843A}" dt="2025-01-02T06:40:06.023" v="55" actId="478"/>
          <ac:picMkLst>
            <pc:docMk/>
            <pc:sldMk cId="4182240985" sldId="298"/>
            <ac:picMk id="6" creationId="{622451BA-30E6-40DD-FEB0-8641DBF6B8B6}"/>
          </ac:picMkLst>
        </pc:picChg>
        <pc:picChg chg="add mod">
          <ac:chgData name="amit bera" userId="2ecd604b8d17e288" providerId="LiveId" clId="{59412957-954B-4BBC-A79F-F45B9BF1843A}" dt="2025-01-03T19:36:04.389" v="533" actId="1076"/>
          <ac:picMkLst>
            <pc:docMk/>
            <pc:sldMk cId="4182240985" sldId="298"/>
            <ac:picMk id="7" creationId="{E6D5BBAC-A915-D4B3-800A-0BF29B56A910}"/>
          </ac:picMkLst>
        </pc:picChg>
        <pc:picChg chg="del">
          <ac:chgData name="amit bera" userId="2ecd604b8d17e288" providerId="LiveId" clId="{59412957-954B-4BBC-A79F-F45B9BF1843A}" dt="2025-01-02T06:40:06.930" v="56" actId="478"/>
          <ac:picMkLst>
            <pc:docMk/>
            <pc:sldMk cId="4182240985" sldId="298"/>
            <ac:picMk id="8" creationId="{72C741A9-5E8C-0E65-2633-178723BDC9BB}"/>
          </ac:picMkLst>
        </pc:picChg>
      </pc:sldChg>
      <pc:sldChg chg="addSp delSp modSp new mod">
        <pc:chgData name="amit bera" userId="2ecd604b8d17e288" providerId="LiveId" clId="{59412957-954B-4BBC-A79F-F45B9BF1843A}" dt="2025-01-03T19:42:02.970" v="593" actId="14100"/>
        <pc:sldMkLst>
          <pc:docMk/>
          <pc:sldMk cId="480160241" sldId="299"/>
        </pc:sldMkLst>
        <pc:spChg chg="mod">
          <ac:chgData name="amit bera" userId="2ecd604b8d17e288" providerId="LiveId" clId="{59412957-954B-4BBC-A79F-F45B9BF1843A}" dt="2025-01-03T19:41:49.431" v="591" actId="14100"/>
          <ac:spMkLst>
            <pc:docMk/>
            <pc:sldMk cId="480160241" sldId="299"/>
            <ac:spMk id="2" creationId="{750A37C1-357E-579B-37CF-10C39BEE01B9}"/>
          </ac:spMkLst>
        </pc:spChg>
        <pc:spChg chg="add del mod">
          <ac:chgData name="amit bera" userId="2ecd604b8d17e288" providerId="LiveId" clId="{59412957-954B-4BBC-A79F-F45B9BF1843A}" dt="2025-01-03T19:42:02.970" v="593" actId="14100"/>
          <ac:spMkLst>
            <pc:docMk/>
            <pc:sldMk cId="480160241" sldId="299"/>
            <ac:spMk id="3" creationId="{D1ADF41D-5413-E42E-ABEF-A31DABE7E4FF}"/>
          </ac:spMkLst>
        </pc:spChg>
      </pc:sldChg>
      <pc:sldMasterChg chg="addSp modTransition modSldLayout">
        <pc:chgData name="amit bera" userId="2ecd604b8d17e288" providerId="LiveId" clId="{59412957-954B-4BBC-A79F-F45B9BF1843A}" dt="2025-01-03T20:07:37.645" v="613"/>
        <pc:sldMasterMkLst>
          <pc:docMk/>
          <pc:sldMasterMk cId="751175598" sldId="2147483660"/>
        </pc:sldMasterMkLst>
        <pc:spChg chg="add">
          <ac:chgData name="amit bera" userId="2ecd604b8d17e288" providerId="LiveId" clId="{59412957-954B-4BBC-A79F-F45B9BF1843A}" dt="2025-01-03T20:06:49.356" v="596"/>
          <ac:spMkLst>
            <pc:docMk/>
            <pc:sldMasterMk cId="751175598" sldId="2147483660"/>
            <ac:spMk id="7" creationId="{3FECC94F-3156-4357-59F1-3EEE15D706C5}"/>
          </ac:spMkLst>
        </pc:spChg>
        <pc:sldLayoutChg chg="addSp modTransition">
          <pc:chgData name="amit bera" userId="2ecd604b8d17e288" providerId="LiveId" clId="{59412957-954B-4BBC-A79F-F45B9BF1843A}" dt="2025-01-03T20:07:37.645" v="613"/>
          <pc:sldLayoutMkLst>
            <pc:docMk/>
            <pc:sldMasterMk cId="751175598" sldId="2147483660"/>
            <pc:sldLayoutMk cId="954144733" sldId="2147483661"/>
          </pc:sldLayoutMkLst>
          <pc:spChg chg="add">
            <ac:chgData name="amit bera" userId="2ecd604b8d17e288" providerId="LiveId" clId="{59412957-954B-4BBC-A79F-F45B9BF1843A}" dt="2025-01-03T20:06:49.356" v="596"/>
            <ac:spMkLst>
              <pc:docMk/>
              <pc:sldMasterMk cId="751175598" sldId="2147483660"/>
              <pc:sldLayoutMk cId="954144733" sldId="2147483661"/>
              <ac:spMk id="7" creationId="{93287609-15C4-3250-F0B5-6431EED1E678}"/>
            </ac:spMkLst>
          </pc:spChg>
        </pc:sldLayoutChg>
        <pc:sldLayoutChg chg="modTransition">
          <pc:chgData name="amit bera" userId="2ecd604b8d17e288" providerId="LiveId" clId="{59412957-954B-4BBC-A79F-F45B9BF1843A}" dt="2025-01-03T20:07:37.645" v="613"/>
          <pc:sldLayoutMkLst>
            <pc:docMk/>
            <pc:sldMasterMk cId="751175598" sldId="2147483660"/>
            <pc:sldLayoutMk cId="2875838453" sldId="2147483662"/>
          </pc:sldLayoutMkLst>
        </pc:sldLayoutChg>
        <pc:sldLayoutChg chg="addSp modTransition">
          <pc:chgData name="amit bera" userId="2ecd604b8d17e288" providerId="LiveId" clId="{59412957-954B-4BBC-A79F-F45B9BF1843A}" dt="2025-01-03T20:07:37.645" v="613"/>
          <pc:sldLayoutMkLst>
            <pc:docMk/>
            <pc:sldMasterMk cId="751175598" sldId="2147483660"/>
            <pc:sldLayoutMk cId="666190962" sldId="2147483663"/>
          </pc:sldLayoutMkLst>
          <pc:spChg chg="add">
            <ac:chgData name="amit bera" userId="2ecd604b8d17e288" providerId="LiveId" clId="{59412957-954B-4BBC-A79F-F45B9BF1843A}" dt="2025-01-03T20:06:49.356" v="596"/>
            <ac:spMkLst>
              <pc:docMk/>
              <pc:sldMasterMk cId="751175598" sldId="2147483660"/>
              <pc:sldLayoutMk cId="666190962" sldId="2147483663"/>
              <ac:spMk id="7" creationId="{2AC0C3EE-2326-5974-EFAC-BE7A1D33DCB6}"/>
            </ac:spMkLst>
          </pc:spChg>
          <pc:picChg chg="add">
            <ac:chgData name="amit bera" userId="2ecd604b8d17e288" providerId="LiveId" clId="{59412957-954B-4BBC-A79F-F45B9BF1843A}" dt="2025-01-03T20:06:49.356" v="596"/>
            <ac:picMkLst>
              <pc:docMk/>
              <pc:sldMasterMk cId="751175598" sldId="2147483660"/>
              <pc:sldLayoutMk cId="666190962" sldId="2147483663"/>
              <ac:picMk id="8" creationId="{42A5065B-42A1-C40F-B433-BF37DE52F6EA}"/>
            </ac:picMkLst>
          </pc:picChg>
        </pc:sldLayoutChg>
        <pc:sldLayoutChg chg="modTransition">
          <pc:chgData name="amit bera" userId="2ecd604b8d17e288" providerId="LiveId" clId="{59412957-954B-4BBC-A79F-F45B9BF1843A}" dt="2025-01-03T20:07:37.645" v="613"/>
          <pc:sldLayoutMkLst>
            <pc:docMk/>
            <pc:sldMasterMk cId="751175598" sldId="2147483660"/>
            <pc:sldLayoutMk cId="31027910" sldId="2147483664"/>
          </pc:sldLayoutMkLst>
        </pc:sldLayoutChg>
        <pc:sldLayoutChg chg="modTransition">
          <pc:chgData name="amit bera" userId="2ecd604b8d17e288" providerId="LiveId" clId="{59412957-954B-4BBC-A79F-F45B9BF1843A}" dt="2025-01-03T20:07:37.645" v="613"/>
          <pc:sldLayoutMkLst>
            <pc:docMk/>
            <pc:sldMasterMk cId="751175598" sldId="2147483660"/>
            <pc:sldLayoutMk cId="1929642646" sldId="2147483665"/>
          </pc:sldLayoutMkLst>
        </pc:sldLayoutChg>
        <pc:sldLayoutChg chg="modTransition">
          <pc:chgData name="amit bera" userId="2ecd604b8d17e288" providerId="LiveId" clId="{59412957-954B-4BBC-A79F-F45B9BF1843A}" dt="2025-01-03T20:07:37.645" v="613"/>
          <pc:sldLayoutMkLst>
            <pc:docMk/>
            <pc:sldMasterMk cId="751175598" sldId="2147483660"/>
            <pc:sldLayoutMk cId="3331929691" sldId="2147483666"/>
          </pc:sldLayoutMkLst>
        </pc:sldLayoutChg>
        <pc:sldLayoutChg chg="modTransition">
          <pc:chgData name="amit bera" userId="2ecd604b8d17e288" providerId="LiveId" clId="{59412957-954B-4BBC-A79F-F45B9BF1843A}" dt="2025-01-03T20:07:37.645" v="613"/>
          <pc:sldLayoutMkLst>
            <pc:docMk/>
            <pc:sldMasterMk cId="751175598" sldId="2147483660"/>
            <pc:sldLayoutMk cId="3154845480" sldId="2147483667"/>
          </pc:sldLayoutMkLst>
        </pc:sldLayoutChg>
        <pc:sldLayoutChg chg="addSp modTransition">
          <pc:chgData name="amit bera" userId="2ecd604b8d17e288" providerId="LiveId" clId="{59412957-954B-4BBC-A79F-F45B9BF1843A}" dt="2025-01-03T20:07:37.645" v="613"/>
          <pc:sldLayoutMkLst>
            <pc:docMk/>
            <pc:sldMasterMk cId="751175598" sldId="2147483660"/>
            <pc:sldLayoutMk cId="1271992285" sldId="2147483668"/>
          </pc:sldLayoutMkLst>
          <pc:spChg chg="add">
            <ac:chgData name="amit bera" userId="2ecd604b8d17e288" providerId="LiveId" clId="{59412957-954B-4BBC-A79F-F45B9BF1843A}" dt="2025-01-03T20:06:49.356" v="596"/>
            <ac:spMkLst>
              <pc:docMk/>
              <pc:sldMasterMk cId="751175598" sldId="2147483660"/>
              <pc:sldLayoutMk cId="1271992285" sldId="2147483668"/>
              <ac:spMk id="9" creationId="{FFBE605F-0D18-59B9-6DE1-EC0D3B3F81C2}"/>
            </ac:spMkLst>
          </pc:spChg>
          <pc:picChg chg="add">
            <ac:chgData name="amit bera" userId="2ecd604b8d17e288" providerId="LiveId" clId="{59412957-954B-4BBC-A79F-F45B9BF1843A}" dt="2025-01-03T20:06:49.356" v="596"/>
            <ac:picMkLst>
              <pc:docMk/>
              <pc:sldMasterMk cId="751175598" sldId="2147483660"/>
              <pc:sldLayoutMk cId="1271992285" sldId="2147483668"/>
              <ac:picMk id="8" creationId="{846E91F2-4672-0677-BEB7-CC59EDB99777}"/>
            </ac:picMkLst>
          </pc:picChg>
        </pc:sldLayoutChg>
        <pc:sldLayoutChg chg="addSp modTransition">
          <pc:chgData name="amit bera" userId="2ecd604b8d17e288" providerId="LiveId" clId="{59412957-954B-4BBC-A79F-F45B9BF1843A}" dt="2025-01-03T20:07:37.645" v="613"/>
          <pc:sldLayoutMkLst>
            <pc:docMk/>
            <pc:sldMasterMk cId="751175598" sldId="2147483660"/>
            <pc:sldLayoutMk cId="605127919" sldId="2147483669"/>
          </pc:sldLayoutMkLst>
          <pc:spChg chg="add">
            <ac:chgData name="amit bera" userId="2ecd604b8d17e288" providerId="LiveId" clId="{59412957-954B-4BBC-A79F-F45B9BF1843A}" dt="2025-01-03T20:06:49.356" v="596"/>
            <ac:spMkLst>
              <pc:docMk/>
              <pc:sldMasterMk cId="751175598" sldId="2147483660"/>
              <pc:sldLayoutMk cId="605127919" sldId="2147483669"/>
              <ac:spMk id="8" creationId="{7F425529-9266-636D-B5D4-8F9BE2DE0D09}"/>
            </ac:spMkLst>
          </pc:spChg>
        </pc:sldLayoutChg>
        <pc:sldLayoutChg chg="modTransition">
          <pc:chgData name="amit bera" userId="2ecd604b8d17e288" providerId="LiveId" clId="{59412957-954B-4BBC-A79F-F45B9BF1843A}" dt="2025-01-03T20:07:37.645" v="613"/>
          <pc:sldLayoutMkLst>
            <pc:docMk/>
            <pc:sldMasterMk cId="751175598" sldId="2147483660"/>
            <pc:sldLayoutMk cId="2816196524" sldId="2147483676"/>
          </pc:sldLayoutMkLst>
        </pc:sldLayoutChg>
        <pc:sldLayoutChg chg="modTransition">
          <pc:chgData name="amit bera" userId="2ecd604b8d17e288" providerId="LiveId" clId="{59412957-954B-4BBC-A79F-F45B9BF1843A}" dt="2025-01-03T20:07:37.645" v="613"/>
          <pc:sldLayoutMkLst>
            <pc:docMk/>
            <pc:sldMasterMk cId="751175598" sldId="2147483660"/>
            <pc:sldLayoutMk cId="333342621" sldId="214748367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520A12-AF6F-46AB-AC90-D71569EB9CBB}" type="doc">
      <dgm:prSet loTypeId="urn:microsoft.com/office/officeart/2005/8/layout/arrow6" loCatId="relationship" qsTypeId="urn:microsoft.com/office/officeart/2005/8/quickstyle/simple5" qsCatId="simple" csTypeId="urn:microsoft.com/office/officeart/2005/8/colors/accent5_4" csCatId="accent5" phldr="1"/>
      <dgm:spPr/>
      <dgm:t>
        <a:bodyPr/>
        <a:lstStyle/>
        <a:p>
          <a:endParaRPr lang="en-IN"/>
        </a:p>
      </dgm:t>
    </dgm:pt>
    <dgm:pt modelId="{1746CD27-C6B7-464F-955E-B2E4B80EB749}">
      <dgm:prSet/>
      <dgm:spPr/>
      <dgm:t>
        <a:bodyPr/>
        <a:lstStyle/>
        <a:p>
          <a:r>
            <a:rPr lang="en-IN" b="0" dirty="0"/>
            <a:t>Original Video</a:t>
          </a:r>
        </a:p>
      </dgm:t>
    </dgm:pt>
    <dgm:pt modelId="{A966DEF4-9E3D-429D-BEB2-CAC58BAC01E5}" type="parTrans" cxnId="{FFE4DC87-241A-4212-944C-2816294C9704}">
      <dgm:prSet/>
      <dgm:spPr/>
      <dgm:t>
        <a:bodyPr/>
        <a:lstStyle/>
        <a:p>
          <a:endParaRPr lang="en-IN"/>
        </a:p>
      </dgm:t>
    </dgm:pt>
    <dgm:pt modelId="{2A6E5077-17FC-49E5-86AF-A75591A66A96}" type="sibTrans" cxnId="{FFE4DC87-241A-4212-944C-2816294C9704}">
      <dgm:prSet/>
      <dgm:spPr/>
      <dgm:t>
        <a:bodyPr/>
        <a:lstStyle/>
        <a:p>
          <a:endParaRPr lang="en-IN"/>
        </a:p>
      </dgm:t>
    </dgm:pt>
    <dgm:pt modelId="{E6815177-B7BF-4BDA-BC41-FA0A6A4A4211}">
      <dgm:prSet/>
      <dgm:spPr/>
      <dgm:t>
        <a:bodyPr/>
        <a:lstStyle/>
        <a:p>
          <a:r>
            <a:rPr lang="en-IN" b="0" dirty="0"/>
            <a:t>25 FPS Converted Video</a:t>
          </a:r>
        </a:p>
      </dgm:t>
    </dgm:pt>
    <dgm:pt modelId="{673349E3-8E82-4652-95CD-DD45466E3E33}" type="parTrans" cxnId="{3351AE41-A54F-47A8-BC5C-15E291A4E2D9}">
      <dgm:prSet/>
      <dgm:spPr/>
      <dgm:t>
        <a:bodyPr/>
        <a:lstStyle/>
        <a:p>
          <a:endParaRPr lang="en-IN"/>
        </a:p>
      </dgm:t>
    </dgm:pt>
    <dgm:pt modelId="{2357BF2D-D132-4628-A29F-125CF7363C02}" type="sibTrans" cxnId="{3351AE41-A54F-47A8-BC5C-15E291A4E2D9}">
      <dgm:prSet/>
      <dgm:spPr/>
      <dgm:t>
        <a:bodyPr/>
        <a:lstStyle/>
        <a:p>
          <a:endParaRPr lang="en-IN"/>
        </a:p>
      </dgm:t>
    </dgm:pt>
    <dgm:pt modelId="{825075BA-6430-4DE9-B709-6FBA25371A4E}" type="pres">
      <dgm:prSet presAssocID="{4B520A12-AF6F-46AB-AC90-D71569EB9CBB}" presName="compositeShape" presStyleCnt="0">
        <dgm:presLayoutVars>
          <dgm:chMax val="2"/>
          <dgm:dir/>
          <dgm:resizeHandles val="exact"/>
        </dgm:presLayoutVars>
      </dgm:prSet>
      <dgm:spPr/>
    </dgm:pt>
    <dgm:pt modelId="{66139A35-1971-4C66-868D-75457A86E286}" type="pres">
      <dgm:prSet presAssocID="{4B520A12-AF6F-46AB-AC90-D71569EB9CBB}" presName="ribbon" presStyleLbl="node1" presStyleIdx="0" presStyleCnt="1" custScaleX="102018" custLinFactNeighborX="-240" custLinFactNeighborY="3590"/>
      <dgm:spPr/>
    </dgm:pt>
    <dgm:pt modelId="{44580677-B899-4492-9A68-E69E166F7FEC}" type="pres">
      <dgm:prSet presAssocID="{4B520A12-AF6F-46AB-AC90-D71569EB9CBB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31F59D3B-AB12-45D3-8178-B11A9AE6528A}" type="pres">
      <dgm:prSet presAssocID="{4B520A12-AF6F-46AB-AC90-D71569EB9CBB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351AE41-A54F-47A8-BC5C-15E291A4E2D9}" srcId="{4B520A12-AF6F-46AB-AC90-D71569EB9CBB}" destId="{E6815177-B7BF-4BDA-BC41-FA0A6A4A4211}" srcOrd="1" destOrd="0" parTransId="{673349E3-8E82-4652-95CD-DD45466E3E33}" sibTransId="{2357BF2D-D132-4628-A29F-125CF7363C02}"/>
    <dgm:cxn modelId="{BD66CF48-470B-4746-B655-6489576EA2C2}" type="presOf" srcId="{4B520A12-AF6F-46AB-AC90-D71569EB9CBB}" destId="{825075BA-6430-4DE9-B709-6FBA25371A4E}" srcOrd="0" destOrd="0" presId="urn:microsoft.com/office/officeart/2005/8/layout/arrow6"/>
    <dgm:cxn modelId="{FFE4DC87-241A-4212-944C-2816294C9704}" srcId="{4B520A12-AF6F-46AB-AC90-D71569EB9CBB}" destId="{1746CD27-C6B7-464F-955E-B2E4B80EB749}" srcOrd="0" destOrd="0" parTransId="{A966DEF4-9E3D-429D-BEB2-CAC58BAC01E5}" sibTransId="{2A6E5077-17FC-49E5-86AF-A75591A66A96}"/>
    <dgm:cxn modelId="{A92E25A6-93C9-4BCA-A9FC-14316FDE508F}" type="presOf" srcId="{1746CD27-C6B7-464F-955E-B2E4B80EB749}" destId="{44580677-B899-4492-9A68-E69E166F7FEC}" srcOrd="0" destOrd="0" presId="urn:microsoft.com/office/officeart/2005/8/layout/arrow6"/>
    <dgm:cxn modelId="{694CB1E4-A1DF-412C-B9F8-64A70DACE8A8}" type="presOf" srcId="{E6815177-B7BF-4BDA-BC41-FA0A6A4A4211}" destId="{31F59D3B-AB12-45D3-8178-B11A9AE6528A}" srcOrd="0" destOrd="0" presId="urn:microsoft.com/office/officeart/2005/8/layout/arrow6"/>
    <dgm:cxn modelId="{37DE7992-7EF1-490D-935F-81F70D08BD9B}" type="presParOf" srcId="{825075BA-6430-4DE9-B709-6FBA25371A4E}" destId="{66139A35-1971-4C66-868D-75457A86E286}" srcOrd="0" destOrd="0" presId="urn:microsoft.com/office/officeart/2005/8/layout/arrow6"/>
    <dgm:cxn modelId="{81B246EF-AE24-4DE4-9534-988C0C2BCA17}" type="presParOf" srcId="{825075BA-6430-4DE9-B709-6FBA25371A4E}" destId="{44580677-B899-4492-9A68-E69E166F7FEC}" srcOrd="1" destOrd="0" presId="urn:microsoft.com/office/officeart/2005/8/layout/arrow6"/>
    <dgm:cxn modelId="{CDF33484-0577-415C-BAED-E6AB9E1D9485}" type="presParOf" srcId="{825075BA-6430-4DE9-B709-6FBA25371A4E}" destId="{31F59D3B-AB12-45D3-8178-B11A9AE6528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520A12-AF6F-46AB-AC90-D71569EB9CBB}" type="doc">
      <dgm:prSet loTypeId="urn:microsoft.com/office/officeart/2005/8/layout/arrow6" loCatId="relationship" qsTypeId="urn:microsoft.com/office/officeart/2005/8/quickstyle/simple5" qsCatId="simple" csTypeId="urn:microsoft.com/office/officeart/2005/8/colors/accent5_4" csCatId="accent5" phldr="1"/>
      <dgm:spPr/>
      <dgm:t>
        <a:bodyPr/>
        <a:lstStyle/>
        <a:p>
          <a:endParaRPr lang="en-IN"/>
        </a:p>
      </dgm:t>
    </dgm:pt>
    <dgm:pt modelId="{1746CD27-C6B7-464F-955E-B2E4B80EB749}">
      <dgm:prSet/>
      <dgm:spPr/>
      <dgm:t>
        <a:bodyPr/>
        <a:lstStyle/>
        <a:p>
          <a:r>
            <a:rPr lang="en-IN" b="0" dirty="0"/>
            <a:t>25 FPS Converted Video</a:t>
          </a:r>
        </a:p>
      </dgm:t>
    </dgm:pt>
    <dgm:pt modelId="{A966DEF4-9E3D-429D-BEB2-CAC58BAC01E5}" type="parTrans" cxnId="{FFE4DC87-241A-4212-944C-2816294C9704}">
      <dgm:prSet/>
      <dgm:spPr/>
      <dgm:t>
        <a:bodyPr/>
        <a:lstStyle/>
        <a:p>
          <a:endParaRPr lang="en-IN"/>
        </a:p>
      </dgm:t>
    </dgm:pt>
    <dgm:pt modelId="{2A6E5077-17FC-49E5-86AF-A75591A66A96}" type="sibTrans" cxnId="{FFE4DC87-241A-4212-944C-2816294C9704}">
      <dgm:prSet/>
      <dgm:spPr/>
      <dgm:t>
        <a:bodyPr/>
        <a:lstStyle/>
        <a:p>
          <a:endParaRPr lang="en-IN"/>
        </a:p>
      </dgm:t>
    </dgm:pt>
    <dgm:pt modelId="{61269F37-74C1-48FC-9AC2-0B2F1850E68C}">
      <dgm:prSet/>
      <dgm:spPr/>
      <dgm:t>
        <a:bodyPr/>
        <a:lstStyle/>
        <a:p>
          <a:r>
            <a:rPr lang="en-IN" b="0" dirty="0"/>
            <a:t>Processed hdf5 file</a:t>
          </a:r>
        </a:p>
      </dgm:t>
    </dgm:pt>
    <dgm:pt modelId="{17953ECB-515D-49CF-8EA1-CACF0153F587}" type="parTrans" cxnId="{39B82DF3-E2E8-44F6-969B-7E3EE57FA79E}">
      <dgm:prSet/>
      <dgm:spPr/>
      <dgm:t>
        <a:bodyPr/>
        <a:lstStyle/>
        <a:p>
          <a:endParaRPr lang="en-IN"/>
        </a:p>
      </dgm:t>
    </dgm:pt>
    <dgm:pt modelId="{31EA38EE-C8B8-4522-90CA-59258B0230AE}" type="sibTrans" cxnId="{39B82DF3-E2E8-44F6-969B-7E3EE57FA79E}">
      <dgm:prSet/>
      <dgm:spPr/>
      <dgm:t>
        <a:bodyPr/>
        <a:lstStyle/>
        <a:p>
          <a:endParaRPr lang="en-IN"/>
        </a:p>
      </dgm:t>
    </dgm:pt>
    <dgm:pt modelId="{825075BA-6430-4DE9-B709-6FBA25371A4E}" type="pres">
      <dgm:prSet presAssocID="{4B520A12-AF6F-46AB-AC90-D71569EB9CBB}" presName="compositeShape" presStyleCnt="0">
        <dgm:presLayoutVars>
          <dgm:chMax val="2"/>
          <dgm:dir/>
          <dgm:resizeHandles val="exact"/>
        </dgm:presLayoutVars>
      </dgm:prSet>
      <dgm:spPr/>
    </dgm:pt>
    <dgm:pt modelId="{66139A35-1971-4C66-868D-75457A86E286}" type="pres">
      <dgm:prSet presAssocID="{4B520A12-AF6F-46AB-AC90-D71569EB9CBB}" presName="ribbon" presStyleLbl="node1" presStyleIdx="0" presStyleCnt="1" custScaleX="102018" custLinFactNeighborX="-240" custLinFactNeighborY="3590"/>
      <dgm:spPr/>
    </dgm:pt>
    <dgm:pt modelId="{44580677-B899-4492-9A68-E69E166F7FEC}" type="pres">
      <dgm:prSet presAssocID="{4B520A12-AF6F-46AB-AC90-D71569EB9CBB}" presName="leftArrowText" presStyleLbl="node1" presStyleIdx="0" presStyleCnt="1" custScaleX="97088">
        <dgm:presLayoutVars>
          <dgm:chMax val="0"/>
          <dgm:bulletEnabled val="1"/>
        </dgm:presLayoutVars>
      </dgm:prSet>
      <dgm:spPr/>
    </dgm:pt>
    <dgm:pt modelId="{31F59D3B-AB12-45D3-8178-B11A9AE6528A}" type="pres">
      <dgm:prSet presAssocID="{4B520A12-AF6F-46AB-AC90-D71569EB9CBB}" presName="rightArrowText" presStyleLbl="node1" presStyleIdx="0" presStyleCnt="1" custScaleX="78723">
        <dgm:presLayoutVars>
          <dgm:chMax val="0"/>
          <dgm:bulletEnabled val="1"/>
        </dgm:presLayoutVars>
      </dgm:prSet>
      <dgm:spPr/>
    </dgm:pt>
  </dgm:ptLst>
  <dgm:cxnLst>
    <dgm:cxn modelId="{BD66CF48-470B-4746-B655-6489576EA2C2}" type="presOf" srcId="{4B520A12-AF6F-46AB-AC90-D71569EB9CBB}" destId="{825075BA-6430-4DE9-B709-6FBA25371A4E}" srcOrd="0" destOrd="0" presId="urn:microsoft.com/office/officeart/2005/8/layout/arrow6"/>
    <dgm:cxn modelId="{FFE4DC87-241A-4212-944C-2816294C9704}" srcId="{4B520A12-AF6F-46AB-AC90-D71569EB9CBB}" destId="{1746CD27-C6B7-464F-955E-B2E4B80EB749}" srcOrd="0" destOrd="0" parTransId="{A966DEF4-9E3D-429D-BEB2-CAC58BAC01E5}" sibTransId="{2A6E5077-17FC-49E5-86AF-A75591A66A96}"/>
    <dgm:cxn modelId="{A92E25A6-93C9-4BCA-A9FC-14316FDE508F}" type="presOf" srcId="{1746CD27-C6B7-464F-955E-B2E4B80EB749}" destId="{44580677-B899-4492-9A68-E69E166F7FEC}" srcOrd="0" destOrd="0" presId="urn:microsoft.com/office/officeart/2005/8/layout/arrow6"/>
    <dgm:cxn modelId="{39B82DF3-E2E8-44F6-969B-7E3EE57FA79E}" srcId="{4B520A12-AF6F-46AB-AC90-D71569EB9CBB}" destId="{61269F37-74C1-48FC-9AC2-0B2F1850E68C}" srcOrd="1" destOrd="0" parTransId="{17953ECB-515D-49CF-8EA1-CACF0153F587}" sibTransId="{31EA38EE-C8B8-4522-90CA-59258B0230AE}"/>
    <dgm:cxn modelId="{BB6A4CFA-48CC-4413-A854-CDAA09754F6E}" type="presOf" srcId="{61269F37-74C1-48FC-9AC2-0B2F1850E68C}" destId="{31F59D3B-AB12-45D3-8178-B11A9AE6528A}" srcOrd="0" destOrd="0" presId="urn:microsoft.com/office/officeart/2005/8/layout/arrow6"/>
    <dgm:cxn modelId="{37DE7992-7EF1-490D-935F-81F70D08BD9B}" type="presParOf" srcId="{825075BA-6430-4DE9-B709-6FBA25371A4E}" destId="{66139A35-1971-4C66-868D-75457A86E286}" srcOrd="0" destOrd="0" presId="urn:microsoft.com/office/officeart/2005/8/layout/arrow6"/>
    <dgm:cxn modelId="{81B246EF-AE24-4DE4-9534-988C0C2BCA17}" type="presParOf" srcId="{825075BA-6430-4DE9-B709-6FBA25371A4E}" destId="{44580677-B899-4492-9A68-E69E166F7FEC}" srcOrd="1" destOrd="0" presId="urn:microsoft.com/office/officeart/2005/8/layout/arrow6"/>
    <dgm:cxn modelId="{CDF33484-0577-415C-BAED-E6AB9E1D9485}" type="presParOf" srcId="{825075BA-6430-4DE9-B709-6FBA25371A4E}" destId="{31F59D3B-AB12-45D3-8178-B11A9AE6528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39A35-1971-4C66-868D-75457A86E286}">
      <dsp:nvSpPr>
        <dsp:cNvPr id="0" name=""/>
        <dsp:cNvSpPr/>
      </dsp:nvSpPr>
      <dsp:spPr>
        <a:xfrm>
          <a:off x="-32765" y="95114"/>
          <a:ext cx="3312823" cy="1298917"/>
        </a:xfrm>
        <a:prstGeom prst="leftRightRibbon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580677-B899-4492-9A68-E69E166F7FEC}">
      <dsp:nvSpPr>
        <dsp:cNvPr id="0" name=""/>
        <dsp:cNvSpPr/>
      </dsp:nvSpPr>
      <dsp:spPr>
        <a:xfrm>
          <a:off x="389675" y="275793"/>
          <a:ext cx="1071606" cy="636469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kern="1200" dirty="0"/>
            <a:t>Original Video</a:t>
          </a:r>
        </a:p>
      </dsp:txBody>
      <dsp:txXfrm>
        <a:off x="389675" y="275793"/>
        <a:ext cx="1071606" cy="636469"/>
      </dsp:txXfrm>
    </dsp:sp>
    <dsp:sp modelId="{31F59D3B-AB12-45D3-8178-B11A9AE6528A}">
      <dsp:nvSpPr>
        <dsp:cNvPr id="0" name=""/>
        <dsp:cNvSpPr/>
      </dsp:nvSpPr>
      <dsp:spPr>
        <a:xfrm>
          <a:off x="1623646" y="483620"/>
          <a:ext cx="1266444" cy="636469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kern="1200" dirty="0"/>
            <a:t>25 FPS Converted Video</a:t>
          </a:r>
        </a:p>
      </dsp:txBody>
      <dsp:txXfrm>
        <a:off x="1623646" y="483620"/>
        <a:ext cx="1266444" cy="636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39A35-1971-4C66-868D-75457A86E286}">
      <dsp:nvSpPr>
        <dsp:cNvPr id="0" name=""/>
        <dsp:cNvSpPr/>
      </dsp:nvSpPr>
      <dsp:spPr>
        <a:xfrm>
          <a:off x="-30047" y="378710"/>
          <a:ext cx="3038049" cy="1191181"/>
        </a:xfrm>
        <a:prstGeom prst="leftRightRibbon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580677-B899-4492-9A68-E69E166F7FEC}">
      <dsp:nvSpPr>
        <dsp:cNvPr id="0" name=""/>
        <dsp:cNvSpPr/>
      </dsp:nvSpPr>
      <dsp:spPr>
        <a:xfrm>
          <a:off x="371662" y="544403"/>
          <a:ext cx="954107" cy="583678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 dirty="0"/>
            <a:t>25 FPS Converted Video</a:t>
          </a:r>
        </a:p>
      </dsp:txBody>
      <dsp:txXfrm>
        <a:off x="371662" y="544403"/>
        <a:ext cx="954107" cy="583678"/>
      </dsp:txXfrm>
    </dsp:sp>
    <dsp:sp modelId="{31F59D3B-AB12-45D3-8178-B11A9AE6528A}">
      <dsp:nvSpPr>
        <dsp:cNvPr id="0" name=""/>
        <dsp:cNvSpPr/>
      </dsp:nvSpPr>
      <dsp:spPr>
        <a:xfrm>
          <a:off x="1612532" y="734993"/>
          <a:ext cx="914290" cy="583678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 dirty="0"/>
            <a:t>Processed hdf5 file</a:t>
          </a:r>
        </a:p>
      </dsp:txBody>
      <dsp:txXfrm>
        <a:off x="1612532" y="734993"/>
        <a:ext cx="914290" cy="583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1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6.mp4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1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8.mp4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2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10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beraamit8171@gmail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s://github.com/CheyneyComputerScience/CREMA-D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1583405"/>
          </a:xfrm>
        </p:spPr>
        <p:txBody>
          <a:bodyPr>
            <a:noAutofit/>
          </a:bodyPr>
          <a:lstStyle/>
          <a:p>
            <a:r>
              <a:rPr lang="en-US" sz="4000" b="1" cap="none" dirty="0" err="1">
                <a:effectLst/>
                <a:latin typeface="+mn-lt"/>
              </a:rPr>
              <a:t>SynthText</a:t>
            </a:r>
            <a:r>
              <a:rPr lang="en-US" sz="4000" b="1" cap="none" dirty="0">
                <a:effectLst/>
                <a:latin typeface="+mn-lt"/>
              </a:rPr>
              <a:t>: Generating Emotionally Expressive Talking Faces From Image And Text</a:t>
            </a:r>
            <a:endParaRPr lang="en-US" sz="4000" cap="none" dirty="0">
              <a:effectLst/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767943"/>
            <a:ext cx="10058400" cy="958254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accent1">
                    <a:lumMod val="75000"/>
                  </a:schemeClr>
                </a:solidFill>
              </a:rPr>
              <a:t>Amit Bera</a:t>
            </a:r>
          </a:p>
          <a:p>
            <a:pPr>
              <a:lnSpc>
                <a:spcPct val="100000"/>
              </a:lnSpc>
            </a:pPr>
            <a:r>
              <a:rPr lang="en-IN" sz="2800" b="1" cap="none" dirty="0"/>
              <a:t>Supervisor: Sw. </a:t>
            </a:r>
            <a:r>
              <a:rPr lang="en-IN" sz="2800" b="1" cap="none" dirty="0" err="1"/>
              <a:t>Punyeshwarananda</a:t>
            </a:r>
            <a:r>
              <a:rPr lang="en-IN" sz="2800" b="1" cap="none" dirty="0"/>
              <a:t> Maharaj</a:t>
            </a:r>
            <a:endParaRPr lang="en-US" sz="2800" b="1" cap="none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1834-ECD2-8B3B-7F3C-3A9AE6120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594F-2D64-4D0C-4050-5E48F3E5C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/>
              <a:t>Workflow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0F31-6A2D-E664-C0AF-350B9161F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399" y="1825625"/>
            <a:ext cx="6710265" cy="125347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b="1" dirty="0"/>
              <a:t>1.  Data Processing:</a:t>
            </a:r>
          </a:p>
          <a:p>
            <a:pPr marL="45720" indent="0">
              <a:buNone/>
            </a:pPr>
            <a:r>
              <a:rPr lang="en-US" sz="2400" dirty="0"/>
              <a:t>	(ii) </a:t>
            </a:r>
            <a:r>
              <a:rPr lang="en-IN" sz="2400" dirty="0"/>
              <a:t>Face alignment using landmarks.</a:t>
            </a:r>
            <a:endParaRPr lang="en-US" sz="2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B9E5C1-2507-BA52-79A6-BEC62B36E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119" y="2973934"/>
            <a:ext cx="3151664" cy="3088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BDBBA-AFE8-1E30-A84D-5A04AD0DE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167" y="2973934"/>
            <a:ext cx="3151665" cy="3088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22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145AD-9A6C-94D0-12D8-9958774D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9B84-91F8-016E-919C-D44BE8B8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/>
              <a:t>Workflow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854A-6F0F-CB36-3AC3-6B5C5FDF2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399" y="1825625"/>
            <a:ext cx="8660384" cy="144008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b="1" dirty="0"/>
              <a:t>2.  Data Augmentation:</a:t>
            </a:r>
          </a:p>
          <a:p>
            <a:pPr marL="45720" indent="0">
              <a:buNone/>
            </a:pPr>
            <a:r>
              <a:rPr lang="en-US" sz="2400" dirty="0"/>
              <a:t>	Brightness, contrast, noise, and color adjustments using </a:t>
            </a:r>
            <a:r>
              <a:rPr lang="en-US" sz="2400" dirty="0" err="1"/>
              <a:t>Albumentations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F8288-2E1D-2DAF-5D47-7C8358A86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6" y="3601701"/>
            <a:ext cx="3158305" cy="236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3A8DB4C-A285-924C-1E29-665D06E684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858249"/>
              </p:ext>
            </p:extLst>
          </p:nvPr>
        </p:nvGraphicFramePr>
        <p:xfrm>
          <a:off x="4973217" y="3881536"/>
          <a:ext cx="2977954" cy="186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6554EA0-7B34-7743-FE15-28A9725AE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387" y="3592287"/>
            <a:ext cx="2394922" cy="23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35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BE525-AA68-8A41-E5B6-C557FB21C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8CEF-0A3E-EA7D-E2A0-4DCAD27C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/>
              <a:t>Workflow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BF6D0-A585-0EEA-8A23-9E17CFD73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399" y="1825625"/>
            <a:ext cx="9238862" cy="194394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3.  Model Building:</a:t>
            </a:r>
            <a:endParaRPr lang="en-US" sz="2400" b="1" dirty="0">
              <a:cs typeface="Segoe UI" panose="020B0502040204020203" pitchFamily="34" charset="0"/>
            </a:endParaRPr>
          </a:p>
          <a:p>
            <a:pPr marL="365760" lvl="1" indent="0">
              <a:buNone/>
            </a:pPr>
            <a:r>
              <a:rPr lang="en-IN" sz="2400" b="1" dirty="0"/>
              <a:t>GAN</a:t>
            </a:r>
            <a:r>
              <a:rPr lang="en-IN" sz="2400" dirty="0"/>
              <a:t> – A deep learning model with 2 networks:</a:t>
            </a:r>
          </a:p>
          <a:p>
            <a:pPr marL="1120140" lvl="2" indent="-342900">
              <a:buFont typeface="+mj-lt"/>
              <a:buAutoNum type="arabicPeriod"/>
            </a:pPr>
            <a:r>
              <a:rPr lang="en-US" sz="2000" b="1" dirty="0"/>
              <a:t>Generator (G):</a:t>
            </a:r>
            <a:r>
              <a:rPr lang="en-US" sz="2000" dirty="0"/>
              <a:t> Tries to create realistic data from random noise.</a:t>
            </a:r>
          </a:p>
          <a:p>
            <a:pPr marL="1120140" lvl="2" indent="-342900">
              <a:buFont typeface="+mj-lt"/>
              <a:buAutoNum type="arabicPeriod"/>
            </a:pPr>
            <a:r>
              <a:rPr lang="en-US" sz="2000" b="1" dirty="0"/>
              <a:t>Discriminator (D):</a:t>
            </a:r>
            <a:r>
              <a:rPr lang="en-US" sz="2000" dirty="0"/>
              <a:t> Distinguishes between real data and generated data</a:t>
            </a:r>
            <a:r>
              <a:rPr lang="en-US" sz="2400" dirty="0"/>
              <a:t>.</a:t>
            </a:r>
          </a:p>
          <a:p>
            <a:endParaRPr lang="en-IN" sz="2400" dirty="0"/>
          </a:p>
          <a:p>
            <a:pPr marL="45720" indent="0">
              <a:buNone/>
            </a:pP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EB06A-33E9-2B1D-F48E-5EA286A0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15" y="3594717"/>
            <a:ext cx="6481499" cy="261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4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DDCAB-D61D-846A-1C25-77AF69731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22BC-A767-5623-03E9-50F07A47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/>
              <a:t>Model </a:t>
            </a:r>
            <a:r>
              <a:rPr lang="en-IN" sz="3600" cap="none" dirty="0"/>
              <a:t>Architecture I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20E6-9FB0-7F8D-27DC-7FFDF2E28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399" y="1825624"/>
            <a:ext cx="9238862" cy="441655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IN" sz="2400" b="1" dirty="0"/>
              <a:t>1. Inputs:</a:t>
            </a:r>
          </a:p>
          <a:p>
            <a:pPr lvl="1"/>
            <a:r>
              <a:rPr lang="en-IN" sz="2200" b="1" dirty="0"/>
              <a:t>Reference Image:</a:t>
            </a:r>
            <a:r>
              <a:rPr lang="en-IN" sz="2200" dirty="0"/>
              <a:t> A single facial image provides the identity for the generated talking face.</a:t>
            </a:r>
          </a:p>
          <a:p>
            <a:pPr lvl="1"/>
            <a:r>
              <a:rPr lang="en-IN" sz="2200" b="1" dirty="0"/>
              <a:t>Speech Waveform:</a:t>
            </a:r>
            <a:r>
              <a:rPr lang="en-IN" sz="2200" dirty="0"/>
              <a:t> The primary driver for generating lip movements.</a:t>
            </a:r>
          </a:p>
          <a:p>
            <a:pPr lvl="1"/>
            <a:r>
              <a:rPr lang="en-IN" sz="2200" b="1" dirty="0"/>
              <a:t>Categorical Emotion Label:</a:t>
            </a:r>
            <a:r>
              <a:rPr lang="en-IN" sz="2200" dirty="0"/>
              <a:t> A one-hot encoded vector representing the emotion (e.g., happy, sad, neutral).</a:t>
            </a:r>
          </a:p>
          <a:p>
            <a:pPr lvl="1"/>
            <a:r>
              <a:rPr lang="en-IN" sz="2200" b="1" dirty="0"/>
              <a:t>Random Noise Vector:</a:t>
            </a:r>
            <a:r>
              <a:rPr lang="en-IN" sz="2200" dirty="0"/>
              <a:t> A 128-dimensional Gaussian noise vector adds variation and robustness.</a:t>
            </a:r>
          </a:p>
          <a:p>
            <a:pPr marL="4572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089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378A-40AB-B338-F1C8-065681E37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3846-4DC4-E894-1226-8134C270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/>
              <a:t>Model </a:t>
            </a:r>
            <a:r>
              <a:rPr lang="en-IN" sz="3600" cap="none" dirty="0"/>
              <a:t>Architecture II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A448-F93E-CAF3-9939-95F5EF8B6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399" y="1825624"/>
            <a:ext cx="9238862" cy="4416555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/>
              <a:t>2. Encoders: </a:t>
            </a:r>
            <a:r>
              <a:rPr lang="en-US" sz="2400" dirty="0"/>
              <a:t>Each encoder processes a specific type of input and outputs a feature embedding.</a:t>
            </a:r>
          </a:p>
          <a:p>
            <a:pPr marL="365760" lvl="1" indent="0">
              <a:buNone/>
            </a:pPr>
            <a:r>
              <a:rPr lang="en-US" sz="2000" b="1" dirty="0"/>
              <a:t>(a) Speech Encoder: </a:t>
            </a:r>
            <a:r>
              <a:rPr lang="en-US" sz="2000" dirty="0"/>
              <a:t>Processes raw speech waveforms into a </a:t>
            </a:r>
            <a:r>
              <a:rPr lang="en-US" sz="2000" b="1" dirty="0"/>
              <a:t>speech embedding</a:t>
            </a:r>
            <a:r>
              <a:rPr lang="en-US" sz="2000" dirty="0"/>
              <a:t>.</a:t>
            </a:r>
          </a:p>
          <a:p>
            <a:pPr lvl="2"/>
            <a:r>
              <a:rPr lang="en-US" sz="1800" b="1" dirty="0"/>
              <a:t>Architecture:</a:t>
            </a:r>
            <a:endParaRPr lang="en-US" sz="1800" dirty="0"/>
          </a:p>
          <a:p>
            <a:pPr marL="1383030" lvl="3" indent="-285750"/>
            <a:r>
              <a:rPr lang="en-US" sz="1600" dirty="0"/>
              <a:t>5 1D convolutional layers with filters, kernel sizes, and strides:</a:t>
            </a:r>
          </a:p>
          <a:p>
            <a:pPr marL="1783080" lvl="4"/>
            <a:r>
              <a:rPr lang="en-US" sz="1600" dirty="0"/>
              <a:t>(64, 63, 4), (128, 31, 4), (256, 17, 2), (512, 9, 2), (16, 1, 1).</a:t>
            </a:r>
          </a:p>
          <a:p>
            <a:pPr marL="1383030" lvl="3" indent="-285750"/>
            <a:r>
              <a:rPr lang="en-US" sz="1600" dirty="0"/>
              <a:t>Activations: </a:t>
            </a:r>
            <a:r>
              <a:rPr lang="en-US" sz="1600" b="1" dirty="0" err="1"/>
              <a:t>LeakyReLU</a:t>
            </a:r>
            <a:r>
              <a:rPr lang="en-US" sz="1600" dirty="0"/>
              <a:t> with slope = 0.2.</a:t>
            </a:r>
          </a:p>
          <a:p>
            <a:pPr marL="1383030" lvl="3" indent="-285750"/>
            <a:r>
              <a:rPr lang="en-US" sz="1600" dirty="0"/>
              <a:t>Fully connected and LSTM layers refine the temporal structure.</a:t>
            </a:r>
          </a:p>
          <a:p>
            <a:pPr lvl="2"/>
            <a:r>
              <a:rPr lang="en-US" sz="1800" b="1" dirty="0"/>
              <a:t>Output:</a:t>
            </a:r>
            <a:r>
              <a:rPr lang="en-US" sz="1800" dirty="0"/>
              <a:t> Time-aligned speech features (25 vectors per second).</a:t>
            </a:r>
          </a:p>
        </p:txBody>
      </p:sp>
    </p:spTree>
    <p:extLst>
      <p:ext uri="{BB962C8B-B14F-4D97-AF65-F5344CB8AC3E}">
        <p14:creationId xmlns:p14="http://schemas.microsoft.com/office/powerpoint/2010/main" val="38625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59D65-B320-42A6-86E3-F88708B3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C3B6-EC01-54F9-91D7-1B8A7B57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/>
              <a:t>Model </a:t>
            </a:r>
            <a:r>
              <a:rPr lang="en-IN" sz="3600" cap="none" dirty="0"/>
              <a:t>Architecture III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CAAED-194D-AC1F-730B-DB660F242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399" y="1825624"/>
            <a:ext cx="9238862" cy="4416555"/>
          </a:xfrm>
        </p:spPr>
        <p:txBody>
          <a:bodyPr>
            <a:normAutofit/>
          </a:bodyPr>
          <a:lstStyle/>
          <a:p>
            <a:pPr marL="365760" lvl="1" indent="0">
              <a:buNone/>
            </a:pPr>
            <a:r>
              <a:rPr lang="en-IN" sz="2000" b="1" dirty="0"/>
              <a:t>(b) Image Encoder: </a:t>
            </a:r>
            <a:r>
              <a:rPr lang="en-IN" sz="2000" dirty="0"/>
              <a:t>Encodes the facial identity from a single input image.</a:t>
            </a:r>
          </a:p>
          <a:p>
            <a:pPr lvl="2"/>
            <a:r>
              <a:rPr lang="en-IN" sz="1800" b="1" dirty="0"/>
              <a:t>Architecture:</a:t>
            </a:r>
            <a:endParaRPr lang="en-IN" sz="1800" dirty="0"/>
          </a:p>
          <a:p>
            <a:pPr marL="1383030" lvl="3" indent="-285750"/>
            <a:r>
              <a:rPr lang="en-IN" sz="1600" dirty="0"/>
              <a:t>6 2D convolutional layers with </a:t>
            </a:r>
            <a:r>
              <a:rPr lang="en-IN" sz="1600" dirty="0" err="1"/>
              <a:t>downsampling</a:t>
            </a:r>
            <a:r>
              <a:rPr lang="en-IN" sz="1600" dirty="0"/>
              <a:t> using strides:</a:t>
            </a:r>
          </a:p>
          <a:p>
            <a:pPr marL="1783080" lvl="4"/>
            <a:r>
              <a:rPr lang="en-IN" sz="1600" dirty="0"/>
              <a:t>(64, 3, 2), (128, 3, 2), (256, 3, 2), (512, 3, 2), (512, 3, 2), (512, 4, 1).</a:t>
            </a:r>
          </a:p>
          <a:p>
            <a:pPr marL="1383030" lvl="3" indent="-285750"/>
            <a:r>
              <a:rPr lang="en-IN" sz="1600" dirty="0"/>
              <a:t>Skip connections (U-Net style) to enhance spatial resolution during decoding.</a:t>
            </a:r>
          </a:p>
          <a:p>
            <a:pPr lvl="2"/>
            <a:r>
              <a:rPr lang="en-IN" sz="1800" b="1" dirty="0"/>
              <a:t>Output:</a:t>
            </a:r>
            <a:r>
              <a:rPr lang="en-IN" sz="1800" dirty="0"/>
              <a:t> Multi-scale image embeddings.</a:t>
            </a:r>
          </a:p>
          <a:p>
            <a:pPr marL="365760" lvl="1" indent="0">
              <a:buNone/>
            </a:pPr>
            <a:r>
              <a:rPr lang="en-IN" sz="2000" b="1" dirty="0"/>
              <a:t>(c) Emotion Encoder: </a:t>
            </a:r>
            <a:r>
              <a:rPr lang="en-IN" sz="2000" dirty="0"/>
              <a:t>Encodes categorical emotions into an </a:t>
            </a:r>
            <a:r>
              <a:rPr lang="en-IN" sz="2000" b="1" dirty="0"/>
              <a:t>emotion embedding vector</a:t>
            </a:r>
            <a:r>
              <a:rPr lang="en-IN" sz="2000" dirty="0"/>
              <a:t>.</a:t>
            </a:r>
          </a:p>
          <a:p>
            <a:pPr lvl="2"/>
            <a:r>
              <a:rPr lang="en-IN" sz="1800" b="1" dirty="0"/>
              <a:t>Architecture:</a:t>
            </a:r>
            <a:endParaRPr lang="en-IN" sz="1800" dirty="0"/>
          </a:p>
          <a:p>
            <a:pPr marL="1383030" lvl="3" indent="-285750"/>
            <a:r>
              <a:rPr lang="en-IN" sz="1600" dirty="0"/>
              <a:t>Two fully connected layers with </a:t>
            </a:r>
            <a:r>
              <a:rPr lang="en-IN" sz="1600" b="1" dirty="0" err="1"/>
              <a:t>LeakyReLU</a:t>
            </a:r>
            <a:r>
              <a:rPr lang="en-IN" sz="1600" dirty="0"/>
              <a:t> activations.</a:t>
            </a:r>
          </a:p>
          <a:p>
            <a:pPr marL="1383030" lvl="3" indent="-285750"/>
            <a:r>
              <a:rPr lang="en-IN" sz="1600" dirty="0"/>
              <a:t>Input: One-hot vector for six emotion categories (happiness, sadness, anger, fear, disgust, neutral).</a:t>
            </a:r>
          </a:p>
          <a:p>
            <a:pPr lvl="2"/>
            <a:r>
              <a:rPr lang="en-IN" sz="1800" b="1" dirty="0"/>
              <a:t>Output:</a:t>
            </a:r>
            <a:r>
              <a:rPr lang="en-IN" sz="1800" dirty="0"/>
              <a:t> Low-dimensional embedding for emotion conditioning</a:t>
            </a:r>
          </a:p>
          <a:p>
            <a:pPr marL="36576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38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1B26E-3178-9805-4762-AAB387C4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A6FC-A047-4BC2-5CF5-4D1921E7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/>
              <a:t>Model </a:t>
            </a:r>
            <a:r>
              <a:rPr lang="en-IN" sz="3600" cap="none" dirty="0"/>
              <a:t>Architecture IV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2E944-26A1-85A1-1439-A3266D594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399" y="1825624"/>
            <a:ext cx="9238862" cy="4416555"/>
          </a:xfrm>
        </p:spPr>
        <p:txBody>
          <a:bodyPr>
            <a:normAutofit/>
          </a:bodyPr>
          <a:lstStyle/>
          <a:p>
            <a:pPr marL="365760" lvl="1" indent="0">
              <a:buNone/>
            </a:pPr>
            <a:r>
              <a:rPr lang="en-IN" b="1" dirty="0"/>
              <a:t>(d) Noise Encoder: </a:t>
            </a:r>
            <a:r>
              <a:rPr lang="en-IN" dirty="0"/>
              <a:t>Processes Gaussian noise to introduce variability and prevent overfitting.</a:t>
            </a:r>
          </a:p>
          <a:p>
            <a:pPr lvl="2"/>
            <a:r>
              <a:rPr lang="en-IN" sz="1800" b="1" dirty="0"/>
              <a:t>Architecture:</a:t>
            </a:r>
            <a:endParaRPr lang="en-IN" sz="1800" dirty="0"/>
          </a:p>
          <a:p>
            <a:pPr marL="1383030" lvl="3" indent="-285750"/>
            <a:r>
              <a:rPr lang="en-IN" sz="1600" dirty="0"/>
              <a:t>Single LSTM layer to ensure temporal consistency.</a:t>
            </a:r>
          </a:p>
          <a:p>
            <a:pPr lvl="2"/>
            <a:r>
              <a:rPr lang="en-IN" sz="1800" b="1" dirty="0"/>
              <a:t>Output:</a:t>
            </a:r>
            <a:r>
              <a:rPr lang="en-IN" sz="1800" dirty="0"/>
              <a:t> Noise embedding sequence.</a:t>
            </a:r>
          </a:p>
          <a:p>
            <a:pPr marL="45720" indent="0">
              <a:buNone/>
            </a:pPr>
            <a:r>
              <a:rPr lang="en-US" sz="2400" b="1" dirty="0"/>
              <a:t>3. Decoder: </a:t>
            </a:r>
            <a:r>
              <a:rPr lang="en-US" sz="2400" dirty="0"/>
              <a:t>The decoder combines outputs from all encoders to generate video frames.</a:t>
            </a:r>
          </a:p>
          <a:p>
            <a:pPr lvl="1"/>
            <a:r>
              <a:rPr lang="en-US" sz="2000" b="1" dirty="0"/>
              <a:t>Input Concatenation:</a:t>
            </a:r>
            <a:r>
              <a:rPr lang="en-US" sz="2000" dirty="0"/>
              <a:t> Speech, image, noise, and emotion embeddings are concatenated.</a:t>
            </a:r>
          </a:p>
          <a:p>
            <a:pPr marL="36576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059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A17E-9536-3E1C-0322-DEF92BB01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dirty="0"/>
              <a:t>Model </a:t>
            </a:r>
            <a:r>
              <a:rPr lang="en-IN" sz="3200" cap="none" dirty="0"/>
              <a:t>Architecture V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B221D-E1CE-2B80-5FC3-48D4B2E18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399" y="1825625"/>
            <a:ext cx="9601199" cy="4117975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2400" b="1" dirty="0"/>
              <a:t>4. Discriminators: </a:t>
            </a:r>
            <a:r>
              <a:rPr lang="en-US" sz="2400" dirty="0"/>
              <a:t>Two discriminators are used to guide the GAN training process.</a:t>
            </a:r>
          </a:p>
          <a:p>
            <a:pPr marL="365760" lvl="1" indent="0">
              <a:buNone/>
            </a:pPr>
            <a:r>
              <a:rPr lang="en-US" sz="2000" b="1" dirty="0"/>
              <a:t>(a) Frame Discriminator: </a:t>
            </a:r>
            <a:r>
              <a:rPr lang="en-US" sz="2000" dirty="0"/>
              <a:t>Evaluates individual frames for image quality and consistency of facial identity.</a:t>
            </a:r>
          </a:p>
          <a:p>
            <a:pPr lvl="2"/>
            <a:r>
              <a:rPr lang="en-US" sz="1800" b="1" dirty="0"/>
              <a:t>Architecture:</a:t>
            </a:r>
            <a:endParaRPr lang="en-US" sz="1800" dirty="0"/>
          </a:p>
          <a:p>
            <a:pPr marL="1383030" lvl="3" indent="-285750"/>
            <a:r>
              <a:rPr lang="en-US" sz="1600" dirty="0"/>
              <a:t>5 convolutional layers (2D) followed by fully connected layers.</a:t>
            </a:r>
          </a:p>
          <a:p>
            <a:pPr marL="1383030" lvl="3" indent="-285750"/>
            <a:r>
              <a:rPr lang="en-US" sz="1600" dirty="0"/>
              <a:t>Outputs a </a:t>
            </a:r>
            <a:r>
              <a:rPr lang="en-US" sz="1600" b="1" dirty="0"/>
              <a:t>real or fake score</a:t>
            </a:r>
            <a:r>
              <a:rPr lang="en-US" sz="1600" dirty="0"/>
              <a:t> for each frame.</a:t>
            </a:r>
          </a:p>
          <a:p>
            <a:pPr marL="365760" lvl="1" indent="0">
              <a:buNone/>
            </a:pPr>
            <a:r>
              <a:rPr lang="en-US" sz="2000" b="1" dirty="0"/>
              <a:t>(b) Emotion Discriminator: </a:t>
            </a:r>
            <a:r>
              <a:rPr lang="en-US" sz="2000" dirty="0"/>
              <a:t>Ensures the generated video accurately conveys the intended emotion.</a:t>
            </a:r>
          </a:p>
          <a:p>
            <a:pPr lvl="2"/>
            <a:r>
              <a:rPr lang="en-US" sz="1800" b="1" dirty="0"/>
              <a:t>Architecture:</a:t>
            </a:r>
            <a:endParaRPr lang="en-US" sz="1800" dirty="0"/>
          </a:p>
          <a:p>
            <a:pPr marL="1383030" lvl="3" indent="-285750"/>
            <a:r>
              <a:rPr lang="en-US" sz="1600" dirty="0"/>
              <a:t>Processes frames using the same structure as the frame discriminator.</a:t>
            </a:r>
          </a:p>
          <a:p>
            <a:pPr marL="1383030" lvl="3" indent="-285750"/>
            <a:r>
              <a:rPr lang="en-US" sz="1600" dirty="0"/>
              <a:t>Incorporates an LSTM to analyze temporal emotion consistency.</a:t>
            </a:r>
          </a:p>
          <a:p>
            <a:pPr marL="1383030" lvl="3" indent="-285750"/>
            <a:r>
              <a:rPr lang="en-US" sz="1600" dirty="0"/>
              <a:t>Outputs probabilities for six emotion classes and one "fake" class.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247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43B64-0E5E-D70F-DDFE-3D062736C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4C25-EB0F-588F-994C-5780559B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/>
              <a:t>Model </a:t>
            </a:r>
            <a:r>
              <a:rPr lang="en-IN" sz="3600" cap="none" dirty="0"/>
              <a:t>Architecture VI</a:t>
            </a:r>
            <a:endParaRPr lang="en-IN" sz="36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E576123-D1BD-8F9D-F46D-2D0D3A2E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30" y="1599325"/>
            <a:ext cx="8287139" cy="46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9736-CBF7-5394-1DE8-B7F06199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dirty="0"/>
              <a:t>Model </a:t>
            </a:r>
            <a:r>
              <a:rPr lang="en-IN" sz="3200" cap="none" dirty="0"/>
              <a:t>Architecture VI</a:t>
            </a:r>
            <a:endParaRPr lang="en-IN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BCBC4-F7AB-5F4A-185D-CC26F5D38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6"/>
            <a:ext cx="9601200" cy="1356114"/>
          </a:xfrm>
        </p:spPr>
        <p:txBody>
          <a:bodyPr/>
          <a:lstStyle/>
          <a:p>
            <a:pPr marL="45720" indent="0">
              <a:buNone/>
            </a:pPr>
            <a:r>
              <a:rPr lang="en-US" b="1" dirty="0"/>
              <a:t>Text-to-Speech Model:</a:t>
            </a:r>
            <a:endParaRPr lang="en-US" dirty="0"/>
          </a:p>
          <a:p>
            <a:pPr lvl="1"/>
            <a:r>
              <a:rPr lang="en-US" dirty="0"/>
              <a:t>Generates the audio waveform corresponding to the input text.</a:t>
            </a:r>
          </a:p>
          <a:p>
            <a:pPr lvl="1"/>
            <a:r>
              <a:rPr lang="en-US" b="1" dirty="0"/>
              <a:t>Google Text-to-Speech (</a:t>
            </a:r>
            <a:r>
              <a:rPr lang="en-US" b="1" dirty="0" err="1"/>
              <a:t>gTTS</a:t>
            </a:r>
            <a:r>
              <a:rPr lang="en-US" b="1" dirty="0"/>
              <a:t>)</a:t>
            </a:r>
            <a:r>
              <a:rPr lang="en-US" dirty="0"/>
              <a:t> is used in this system for speech synthesis.</a:t>
            </a:r>
          </a:p>
        </p:txBody>
      </p:sp>
      <p:pic>
        <p:nvPicPr>
          <p:cNvPr id="5" name="sample_08_speed">
            <a:hlinkClick r:id="" action="ppaction://media"/>
            <a:extLst>
              <a:ext uri="{FF2B5EF4-FFF2-40B4-BE49-F238E27FC236}">
                <a16:creationId xmlns:a16="http://schemas.microsoft.com/office/drawing/2014/main" id="{819A8E35-C082-392D-84F7-176360ADA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4849" y="3648822"/>
            <a:ext cx="871593" cy="699795"/>
          </a:xfrm>
          <a:prstGeom prst="rect">
            <a:avLst/>
          </a:prstGeom>
        </p:spPr>
      </p:pic>
      <p:pic>
        <p:nvPicPr>
          <p:cNvPr id="6" name="sample_bn_01">
            <a:hlinkClick r:id="" action="ppaction://media"/>
            <a:extLst>
              <a:ext uri="{FF2B5EF4-FFF2-40B4-BE49-F238E27FC236}">
                <a16:creationId xmlns:a16="http://schemas.microsoft.com/office/drawing/2014/main" id="{97324601-EA12-B008-32E2-2F8FFBE5FC3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03438" y="3676261"/>
            <a:ext cx="742112" cy="6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>
                <a:latin typeface="+mn-lt"/>
              </a:rPr>
              <a:t>What Is Text-driven Talking Face Generation?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neural network system that generates talking face videos from a text input.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Instead of relying on speech, text is used to drive lip and facial movements.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Conditions the generated face on a categorical emotion, ensuring that the facial expressions align with the intended emotion. 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F331B-AC97-1140-454E-860914829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2761-57CB-FE77-4499-B3058F7F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cap="none" dirty="0"/>
              <a:t>Results</a:t>
            </a:r>
            <a:endParaRPr lang="en-IN" cap="none" dirty="0"/>
          </a:p>
        </p:txBody>
      </p:sp>
      <p:pic>
        <p:nvPicPr>
          <p:cNvPr id="4" name="NEU_generated.mp4_">
            <a:hlinkClick r:id="" action="ppaction://media"/>
            <a:extLst>
              <a:ext uri="{FF2B5EF4-FFF2-40B4-BE49-F238E27FC236}">
                <a16:creationId xmlns:a16="http://schemas.microsoft.com/office/drawing/2014/main" id="{720E30C2-E24E-D8ED-A036-30130A783DE4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42233" y="2474491"/>
            <a:ext cx="2998075" cy="2998075"/>
          </a:xfrm>
        </p:spPr>
      </p:pic>
      <p:pic>
        <p:nvPicPr>
          <p:cNvPr id="7" name="NEU_generated.mp4_">
            <a:hlinkClick r:id="" action="ppaction://media"/>
            <a:extLst>
              <a:ext uri="{FF2B5EF4-FFF2-40B4-BE49-F238E27FC236}">
                <a16:creationId xmlns:a16="http://schemas.microsoft.com/office/drawing/2014/main" id="{44094C24-671B-F47F-B6C9-5824A047F8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1694" y="2474491"/>
            <a:ext cx="2998073" cy="2998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A8E4D-256A-33BD-A6BE-89339EE5ACD3}"/>
              </a:ext>
            </a:extLst>
          </p:cNvPr>
          <p:cNvSpPr txBox="1"/>
          <p:nvPr/>
        </p:nvSpPr>
        <p:spPr>
          <a:xfrm>
            <a:off x="2142233" y="1625474"/>
            <a:ext cx="790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Generated Speech (text from dataset) + Sample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9C0A0-6CA3-E3A1-D353-7BD515CB3D62}"/>
              </a:ext>
            </a:extLst>
          </p:cNvPr>
          <p:cNvSpPr txBox="1"/>
          <p:nvPr/>
        </p:nvSpPr>
        <p:spPr>
          <a:xfrm>
            <a:off x="2142233" y="5668640"/>
            <a:ext cx="299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Image (dataset)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4599-3594-645E-A7FA-C83130D91B0F}"/>
              </a:ext>
            </a:extLst>
          </p:cNvPr>
          <p:cNvSpPr txBox="1"/>
          <p:nvPr/>
        </p:nvSpPr>
        <p:spPr>
          <a:xfrm>
            <a:off x="7051694" y="5659861"/>
            <a:ext cx="299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Image (outside)</a:t>
            </a:r>
          </a:p>
        </p:txBody>
      </p:sp>
    </p:spTree>
    <p:extLst>
      <p:ext uri="{BB962C8B-B14F-4D97-AF65-F5344CB8AC3E}">
        <p14:creationId xmlns:p14="http://schemas.microsoft.com/office/powerpoint/2010/main" val="124531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61264-0029-A1D4-080A-CE3B21250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B4AC-3BF5-9632-F6C0-08A8EF76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cap="none" dirty="0"/>
              <a:t>Results</a:t>
            </a:r>
            <a:endParaRPr lang="en-IN" cap="none" dirty="0"/>
          </a:p>
        </p:txBody>
      </p:sp>
      <p:pic>
        <p:nvPicPr>
          <p:cNvPr id="6" name="NEU_generated.mp4_">
            <a:hlinkClick r:id="" action="ppaction://media"/>
            <a:extLst>
              <a:ext uri="{FF2B5EF4-FFF2-40B4-BE49-F238E27FC236}">
                <a16:creationId xmlns:a16="http://schemas.microsoft.com/office/drawing/2014/main" id="{B7B49950-64B6-6B56-C722-D710B3A7E45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1128" y="2357470"/>
            <a:ext cx="3018517" cy="3018517"/>
          </a:xfrm>
        </p:spPr>
      </p:pic>
      <p:pic>
        <p:nvPicPr>
          <p:cNvPr id="8" name="HAP_generated.mp4_">
            <a:hlinkClick r:id="" action="ppaction://media"/>
            <a:extLst>
              <a:ext uri="{FF2B5EF4-FFF2-40B4-BE49-F238E27FC236}">
                <a16:creationId xmlns:a16="http://schemas.microsoft.com/office/drawing/2014/main" id="{195BA255-F190-9327-B2D6-FCF45177C4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2357" y="2357470"/>
            <a:ext cx="3018517" cy="3018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FA963-2544-CE13-84B0-35644E96062B}"/>
              </a:ext>
            </a:extLst>
          </p:cNvPr>
          <p:cNvSpPr txBox="1"/>
          <p:nvPr/>
        </p:nvSpPr>
        <p:spPr>
          <a:xfrm>
            <a:off x="2121128" y="1518646"/>
            <a:ext cx="7928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Generated Speech (all text from dataset) + Image (</a:t>
            </a:r>
            <a:r>
              <a:rPr lang="en-IN" sz="2400" dirty="0" err="1"/>
              <a:t>datset</a:t>
            </a:r>
            <a:r>
              <a:rPr lang="en-IN" sz="24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D1FAF-7ED2-8E6C-6D53-50173518AD26}"/>
              </a:ext>
            </a:extLst>
          </p:cNvPr>
          <p:cNvSpPr txBox="1"/>
          <p:nvPr/>
        </p:nvSpPr>
        <p:spPr>
          <a:xfrm>
            <a:off x="2142233" y="5668640"/>
            <a:ext cx="299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Neutral Emotion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9A4AF-22AA-64DB-3B86-4CE083897B97}"/>
              </a:ext>
            </a:extLst>
          </p:cNvPr>
          <p:cNvSpPr txBox="1"/>
          <p:nvPr/>
        </p:nvSpPr>
        <p:spPr>
          <a:xfrm>
            <a:off x="7051694" y="5659861"/>
            <a:ext cx="299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Happy Emotion</a:t>
            </a:r>
          </a:p>
        </p:txBody>
      </p:sp>
    </p:spTree>
    <p:extLst>
      <p:ext uri="{BB962C8B-B14F-4D97-AF65-F5344CB8AC3E}">
        <p14:creationId xmlns:p14="http://schemas.microsoft.com/office/powerpoint/2010/main" val="24812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EF3DB-49B6-631D-54F9-F95473818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E9D0-0911-CC4C-F1A6-38FD6EA0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cap="none" dirty="0"/>
              <a:t>Results</a:t>
            </a:r>
            <a:endParaRPr lang="en-IN" cap="none" dirty="0"/>
          </a:p>
        </p:txBody>
      </p:sp>
      <p:pic>
        <p:nvPicPr>
          <p:cNvPr id="6" name="HAP_generated.mp4_">
            <a:hlinkClick r:id="" action="ppaction://media"/>
            <a:extLst>
              <a:ext uri="{FF2B5EF4-FFF2-40B4-BE49-F238E27FC236}">
                <a16:creationId xmlns:a16="http://schemas.microsoft.com/office/drawing/2014/main" id="{2AB80CBC-F19A-9603-F54F-DE226A01A16E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6717" y="2405469"/>
            <a:ext cx="3048030" cy="3048030"/>
          </a:xfrm>
        </p:spPr>
      </p:pic>
      <p:pic>
        <p:nvPicPr>
          <p:cNvPr id="8" name="NEU_generated.mp4_">
            <a:hlinkClick r:id="" action="ppaction://media"/>
            <a:extLst>
              <a:ext uri="{FF2B5EF4-FFF2-40B4-BE49-F238E27FC236}">
                <a16:creationId xmlns:a16="http://schemas.microsoft.com/office/drawing/2014/main" id="{FF520F32-D36C-9C73-5F9E-E941F9D1E9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17255" y="2405469"/>
            <a:ext cx="3048030" cy="3048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025F6-ACA2-5E38-0567-977311925FDA}"/>
              </a:ext>
            </a:extLst>
          </p:cNvPr>
          <p:cNvSpPr txBox="1"/>
          <p:nvPr/>
        </p:nvSpPr>
        <p:spPr>
          <a:xfrm>
            <a:off x="2092276" y="1518646"/>
            <a:ext cx="800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Generated Speech (different language) + Image (dataset)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770C2-A8F5-AC7F-B6A4-19413E64FCC9}"/>
              </a:ext>
            </a:extLst>
          </p:cNvPr>
          <p:cNvSpPr txBox="1"/>
          <p:nvPr/>
        </p:nvSpPr>
        <p:spPr>
          <a:xfrm>
            <a:off x="2142233" y="5668640"/>
            <a:ext cx="299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Neutral Emotion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120E-9C7A-A19F-7356-45BAA8554575}"/>
              </a:ext>
            </a:extLst>
          </p:cNvPr>
          <p:cNvSpPr txBox="1"/>
          <p:nvPr/>
        </p:nvSpPr>
        <p:spPr>
          <a:xfrm>
            <a:off x="7051694" y="5659861"/>
            <a:ext cx="299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Happy Emotion</a:t>
            </a:r>
          </a:p>
        </p:txBody>
      </p:sp>
    </p:spTree>
    <p:extLst>
      <p:ext uri="{BB962C8B-B14F-4D97-AF65-F5344CB8AC3E}">
        <p14:creationId xmlns:p14="http://schemas.microsoft.com/office/powerpoint/2010/main" val="27875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A5F38-F632-3160-687D-06B5728D7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193F-0365-DEBE-9947-C4555F08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cap="none" dirty="0"/>
              <a:t>Results</a:t>
            </a:r>
            <a:endParaRPr lang="en-IN" cap="none" dirty="0"/>
          </a:p>
        </p:txBody>
      </p:sp>
      <p:pic>
        <p:nvPicPr>
          <p:cNvPr id="5" name="HAP_generated.mp4_">
            <a:hlinkClick r:id="" action="ppaction://media"/>
            <a:extLst>
              <a:ext uri="{FF2B5EF4-FFF2-40B4-BE49-F238E27FC236}">
                <a16:creationId xmlns:a16="http://schemas.microsoft.com/office/drawing/2014/main" id="{6EAA06A9-1A40-F80B-BC1F-D99F99BDD4D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03390" y="2557944"/>
            <a:ext cx="3094685" cy="3094685"/>
          </a:xfrm>
        </p:spPr>
      </p:pic>
      <p:pic>
        <p:nvPicPr>
          <p:cNvPr id="7" name="NEU_generated.mp4_">
            <a:hlinkClick r:id="" action="ppaction://media"/>
            <a:extLst>
              <a:ext uri="{FF2B5EF4-FFF2-40B4-BE49-F238E27FC236}">
                <a16:creationId xmlns:a16="http://schemas.microsoft.com/office/drawing/2014/main" id="{E6D5BBAC-A915-D4B3-800A-0BF29B56A9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93927" y="2557945"/>
            <a:ext cx="3094685" cy="3094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3CE2E-B7F7-7186-843D-A8EF9207F5D9}"/>
              </a:ext>
            </a:extLst>
          </p:cNvPr>
          <p:cNvSpPr txBox="1"/>
          <p:nvPr/>
        </p:nvSpPr>
        <p:spPr>
          <a:xfrm>
            <a:off x="2045622" y="1625474"/>
            <a:ext cx="810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Generated Speech (different language) + </a:t>
            </a:r>
          </a:p>
          <a:p>
            <a:pPr algn="ctr"/>
            <a:r>
              <a:rPr lang="en-IN" sz="2400" dirty="0"/>
              <a:t>Image (outside dataset)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13C30-D62C-7811-2234-C4817BC23474}"/>
              </a:ext>
            </a:extLst>
          </p:cNvPr>
          <p:cNvSpPr txBox="1"/>
          <p:nvPr/>
        </p:nvSpPr>
        <p:spPr>
          <a:xfrm>
            <a:off x="2142233" y="5668640"/>
            <a:ext cx="299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Neutral Emotion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6DA30-3A4D-9689-244F-ED9276A80165}"/>
              </a:ext>
            </a:extLst>
          </p:cNvPr>
          <p:cNvSpPr txBox="1"/>
          <p:nvPr/>
        </p:nvSpPr>
        <p:spPr>
          <a:xfrm>
            <a:off x="7051694" y="5659861"/>
            <a:ext cx="299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Happy Emotion</a:t>
            </a:r>
          </a:p>
        </p:txBody>
      </p:sp>
    </p:spTree>
    <p:extLst>
      <p:ext uri="{BB962C8B-B14F-4D97-AF65-F5344CB8AC3E}">
        <p14:creationId xmlns:p14="http://schemas.microsoft.com/office/powerpoint/2010/main" val="418224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FF61F-739D-674C-8E0A-99CA3E1D4FC8}"/>
              </a:ext>
            </a:extLst>
          </p:cNvPr>
          <p:cNvSpPr txBox="1"/>
          <p:nvPr/>
        </p:nvSpPr>
        <p:spPr>
          <a:xfrm>
            <a:off x="1295400" y="1735493"/>
            <a:ext cx="9459686" cy="280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 more detailed emotion options to make expressions even better.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Make the system work well with noisy audio and images.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 smooth transitions in videos over time.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more data types (like heart rate) for richer emotions.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personalized talking faces for each user.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 tools to prevent misuse of the technology. </a:t>
            </a:r>
          </a:p>
        </p:txBody>
      </p:sp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A37C1-357E-579B-37CF-10C39BEE0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405431"/>
            <a:ext cx="10058400" cy="1261499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DF41D-5413-E42E-ABEF-A31DABE7E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3666930"/>
            <a:ext cx="7909249" cy="2059267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AMIT BERA</a:t>
            </a:r>
          </a:p>
          <a:p>
            <a:pPr algn="r"/>
            <a:r>
              <a:rPr lang="en-US" sz="2800" dirty="0"/>
              <a:t>B2330056</a:t>
            </a:r>
          </a:p>
          <a:p>
            <a:pPr lvl="1" algn="r"/>
            <a:r>
              <a:rPr lang="en-IN" sz="2800" dirty="0">
                <a:hlinkClick r:id="rId2"/>
              </a:rPr>
              <a:t>beraamit8171@gmail.com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016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D8D2-AF76-3BC7-BE26-EA478D8C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7BEE-688D-29B4-5E3E-2BB0135D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cap="none" dirty="0">
                <a:latin typeface="+mn-lt"/>
              </a:rPr>
              <a:t>Why Use Text-driven Generation?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44AE-CBF1-DE1C-9525-5F4D46F6E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Multilingual Support: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Enables use in environments where different languages or dialects are spoken but can be transcribed.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Silent Communication: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Useful in situations where audio communication is not feasible.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Accessibility: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Can be adapted for the hearing-impaired, who might rely more on text-based communication.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Emotion Personalization: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Enhances human-computer interaction with more personalized and emotion-expressive avatars. 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72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54D8-07CA-B02D-63E5-F53080090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8CBA-78FD-53C8-ACB1-C12DC337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n-lt"/>
              </a:rPr>
              <a:t>How Does The System Work?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720CC-159B-8BC7-3E94-EE1E2C41C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2400" b="1" dirty="0"/>
              <a:t>Input: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Text Input: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user provides a text sentence.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Emotion Condition: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user selects an emotion category (e.g., happiness, sadness).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Image Input: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reference face image is supplied.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altLang="en-US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400" b="1" dirty="0"/>
              <a:t>Output: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video of the face speaking the provided text, with facial expressions matching the chosen emotion.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98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05DBA-46FD-6806-B44C-6B9BCEF55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EB6F-0DC0-5338-967A-647A3E2F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cap="none" dirty="0"/>
              <a:t>Literature Review I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C739-83E7-DD55-D6A0-2ED750442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b="1" dirty="0"/>
              <a:t>Overview of Talking Face Generation:</a:t>
            </a:r>
          </a:p>
          <a:p>
            <a:pPr lvl="1"/>
            <a:r>
              <a:rPr lang="en-US" sz="2200" b="1" dirty="0"/>
              <a:t>Text-Driven Approaches</a:t>
            </a:r>
            <a:r>
              <a:rPr lang="en-US" sz="2200" dirty="0"/>
              <a:t>:</a:t>
            </a:r>
          </a:p>
          <a:p>
            <a:pPr marL="1062990" lvl="2" indent="-285750"/>
            <a:r>
              <a:rPr lang="en-US" sz="1800" b="1" dirty="0" err="1"/>
              <a:t>Suwajanakorn</a:t>
            </a:r>
            <a:r>
              <a:rPr lang="en-US" sz="1800" b="1" dirty="0"/>
              <a:t> et al. (2017)</a:t>
            </a:r>
            <a:r>
              <a:rPr lang="en-US" sz="1800" dirty="0"/>
              <a:t>: Developed a system using LSTMs to predict facial landmarks from phonetic and timing information derived from text.</a:t>
            </a:r>
          </a:p>
          <a:p>
            <a:pPr marL="1463040" lvl="3"/>
            <a:r>
              <a:rPr lang="en-US" sz="1600" b="1" dirty="0"/>
              <a:t>Limitation</a:t>
            </a:r>
            <a:r>
              <a:rPr lang="en-US" sz="1600" dirty="0"/>
              <a:t>: Restricted to a single speaker and required extensive datasets.</a:t>
            </a:r>
          </a:p>
          <a:p>
            <a:pPr lvl="1"/>
            <a:r>
              <a:rPr lang="en-US" sz="2200" b="1" dirty="0"/>
              <a:t>Speech-Driven Approaches</a:t>
            </a:r>
            <a:r>
              <a:rPr lang="en-US" sz="2200" dirty="0"/>
              <a:t>:</a:t>
            </a:r>
          </a:p>
          <a:p>
            <a:pPr marL="1062990" lvl="2" indent="-285750"/>
            <a:r>
              <a:rPr lang="en-US" sz="1800" b="1" dirty="0"/>
              <a:t>Zhou et al. (2019)</a:t>
            </a:r>
            <a:r>
              <a:rPr lang="en-US" sz="1800" dirty="0"/>
              <a:t>: Introduced a GAN-based method that used temporal loss to ensure smooth lip synchronization across frames.</a:t>
            </a:r>
          </a:p>
          <a:p>
            <a:pPr marL="1062990" lvl="2" indent="-285750"/>
            <a:r>
              <a:rPr lang="en-US" sz="1800" b="1" dirty="0" err="1"/>
              <a:t>Vougioukas</a:t>
            </a:r>
            <a:r>
              <a:rPr lang="en-US" sz="1800" b="1" dirty="0"/>
              <a:t> et al. (2018)</a:t>
            </a:r>
            <a:r>
              <a:rPr lang="en-US" sz="1800" dirty="0"/>
              <a:t>: Proposed a temporal GAN framework for enhanced realism, temporal continuity, and audio-visual synchronization.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564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92576-C190-FE87-6E32-BA8BFB86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6332-9686-7795-F557-1C067D98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cap="none" dirty="0"/>
              <a:t>Literature Review II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5A36-2DF8-1454-6104-7AAB95603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IN" sz="2400" b="1" dirty="0"/>
              <a:t>End-to-End vs. Landmark-Based Systems:</a:t>
            </a:r>
          </a:p>
          <a:p>
            <a:pPr lvl="1"/>
            <a:r>
              <a:rPr lang="en-IN" sz="2200" b="1" dirty="0"/>
              <a:t>Landmark-Based Systems</a:t>
            </a:r>
            <a:r>
              <a:rPr lang="en-IN" sz="2200" dirty="0"/>
              <a:t>:</a:t>
            </a:r>
          </a:p>
          <a:p>
            <a:pPr marL="1062990" lvl="2" indent="-285750"/>
            <a:r>
              <a:rPr lang="en-IN" sz="1800" b="1" dirty="0"/>
              <a:t>Chen et al. (2019)</a:t>
            </a:r>
            <a:r>
              <a:rPr lang="en-IN" sz="1800" dirty="0"/>
              <a:t>: A two-stage system: LSTM predicted facial landmarks, and GANs synthesized high-quality video.</a:t>
            </a:r>
          </a:p>
          <a:p>
            <a:pPr marL="1062990" lvl="2" indent="-285750"/>
            <a:r>
              <a:rPr lang="en-IN" sz="1800" b="1" dirty="0"/>
              <a:t>Zakharov et al. (2019)</a:t>
            </a:r>
            <a:r>
              <a:rPr lang="en-IN" sz="1800" dirty="0"/>
              <a:t>: Improved landmark-to-image conversion using style-based GANs but faced issues with identity mismatches in videos.</a:t>
            </a:r>
          </a:p>
          <a:p>
            <a:pPr lvl="1"/>
            <a:r>
              <a:rPr lang="en-IN" sz="2200" b="1" dirty="0"/>
              <a:t>End-to-End Systems</a:t>
            </a:r>
            <a:r>
              <a:rPr lang="en-IN" sz="2200" dirty="0"/>
              <a:t>:</a:t>
            </a:r>
          </a:p>
          <a:p>
            <a:pPr marL="1062990" lvl="2" indent="-285750"/>
            <a:r>
              <a:rPr lang="en-IN" sz="1800" b="1" dirty="0" err="1"/>
              <a:t>Eskimez</a:t>
            </a:r>
            <a:r>
              <a:rPr lang="en-IN" sz="1800" b="1" dirty="0"/>
              <a:t> et al. (2021)</a:t>
            </a:r>
            <a:r>
              <a:rPr lang="en-IN" sz="1800" dirty="0"/>
              <a:t>: Proposed an end-to-end system with frame and pair discriminators, improving lip synchronization and video quality using Mouth Region Mask (MRM) loss.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16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41BA7-980A-3355-144F-096AEDD8A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AD91-15DF-54B4-7C18-A15248E6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cap="none" dirty="0"/>
              <a:t>Literature Review III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29C8F-AC76-E6C3-D0E0-2DF70FCD1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IN" sz="2400" b="1" dirty="0"/>
              <a:t>Emotion Models in Talking Face Systems:</a:t>
            </a:r>
          </a:p>
          <a:p>
            <a:pPr lvl="1"/>
            <a:r>
              <a:rPr lang="en-IN" sz="2000" b="1" dirty="0"/>
              <a:t>Emotion Representation Models</a:t>
            </a:r>
            <a:r>
              <a:rPr lang="en-IN" sz="2000" dirty="0"/>
              <a:t>:</a:t>
            </a:r>
          </a:p>
          <a:p>
            <a:pPr marL="1062990" lvl="2" indent="-285750"/>
            <a:r>
              <a:rPr lang="en-IN" sz="1800" b="1" dirty="0"/>
              <a:t>Categorical Models</a:t>
            </a:r>
            <a:r>
              <a:rPr lang="en-IN" sz="1800" dirty="0"/>
              <a:t>: Classify emotions into distinct categories like happiness, sadness, and anger (Ekman, 1972).</a:t>
            </a:r>
          </a:p>
          <a:p>
            <a:pPr marL="1062990" lvl="2" indent="-285750"/>
            <a:r>
              <a:rPr lang="en-IN" sz="1800" b="1" dirty="0"/>
              <a:t>Dimensional Models</a:t>
            </a:r>
            <a:r>
              <a:rPr lang="en-IN" sz="1800" dirty="0"/>
              <a:t>: Use scales like arousal-valence to describe emotions in a more nuanced way (Lewis et al., 2007).</a:t>
            </a:r>
          </a:p>
          <a:p>
            <a:pPr lvl="1"/>
            <a:r>
              <a:rPr lang="en-IN" sz="2000" b="1" dirty="0"/>
              <a:t>Emotionally Expressive Systems</a:t>
            </a:r>
            <a:r>
              <a:rPr lang="en-IN" sz="2000" dirty="0"/>
              <a:t>:</a:t>
            </a:r>
          </a:p>
          <a:p>
            <a:pPr marL="1062990" lvl="2" indent="-285750"/>
            <a:r>
              <a:rPr lang="en-IN" sz="1800" b="1" dirty="0" err="1"/>
              <a:t>ExprGAN</a:t>
            </a:r>
            <a:r>
              <a:rPr lang="en-IN" sz="1800" b="1" dirty="0"/>
              <a:t> (Ding et al., 2017)</a:t>
            </a:r>
            <a:r>
              <a:rPr lang="en-IN" sz="1800" dirty="0"/>
              <a:t>: Allowed continuous control over expression intensity, making synthesized videos more expressive.</a:t>
            </a:r>
          </a:p>
          <a:p>
            <a:pPr marL="1062990" lvl="2" indent="-285750"/>
            <a:r>
              <a:rPr lang="en-IN" sz="1800" b="1" dirty="0"/>
              <a:t>Fang et al. (2022)</a:t>
            </a:r>
            <a:r>
              <a:rPr lang="en-IN" sz="1800" dirty="0"/>
              <a:t>: Enforced emotional congruence between speech and video but struggled with visual artifacts like pixel jittering.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98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cap="none" dirty="0">
                <a:latin typeface="+mn-lt"/>
                <a:cs typeface="Segoe UI" panose="020B0502040204020203" pitchFamily="34" charset="0"/>
              </a:rPr>
              <a:t>Dataset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399" y="1825625"/>
            <a:ext cx="6383695" cy="4117975"/>
          </a:xfrm>
        </p:spPr>
        <p:txBody>
          <a:bodyPr>
            <a:normAutofit fontScale="92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600" b="1" dirty="0">
                <a:cs typeface="Segoe UI" panose="020B0502040204020203" pitchFamily="34" charset="0"/>
              </a:rPr>
              <a:t>Link: </a:t>
            </a:r>
            <a:r>
              <a:rPr lang="en-US" sz="2600" dirty="0">
                <a:solidFill>
                  <a:srgbClr val="00B0F0"/>
                </a:solidFill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CREMA-D</a:t>
            </a:r>
            <a:endParaRPr lang="en-US" sz="2600" dirty="0">
              <a:solidFill>
                <a:srgbClr val="00B0F0"/>
              </a:solidFill>
              <a:cs typeface="Segoe UI" panose="020B05020402040202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b="1" dirty="0">
                <a:cs typeface="Segoe UI" panose="020B0502040204020203" pitchFamily="34" charset="0"/>
              </a:rPr>
              <a:t>Overview:</a:t>
            </a:r>
          </a:p>
          <a:p>
            <a:pPr marL="5463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Actors: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91 actors (48 male, 43 female), aged 20-74.</a:t>
            </a:r>
          </a:p>
          <a:p>
            <a:pPr marL="5463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Emotions: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6 categories(Anger, Disgust, Fear, Happiness, Neutral, Sadness) with 4 emotion level (Low, Medium, High, </a:t>
            </a:r>
            <a:r>
              <a:rPr kumimoji="0" lang="en-IN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Unspecified</a:t>
            </a:r>
            <a:r>
              <a:rPr lang="en-US" altLang="en-US" sz="2200" dirty="0"/>
              <a:t>).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463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7,442 video clips featuring actors expressing one of 12 sentences in different emotional tones.</a:t>
            </a:r>
          </a:p>
          <a:p>
            <a:pPr marL="5463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Resolution: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480x360, 30 FPS video clips, audio sampled at 44.1 kHz.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B20F08-8B88-C45F-51FD-289703374C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32" y="952500"/>
            <a:ext cx="2995768" cy="49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/>
              <a:t>Workflow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399" y="1825625"/>
            <a:ext cx="7176797" cy="125347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b="1" dirty="0"/>
              <a:t>1.  Data Processing:</a:t>
            </a:r>
          </a:p>
          <a:p>
            <a:pPr marL="45720" indent="0">
              <a:buNone/>
            </a:pPr>
            <a:r>
              <a:rPr lang="en-US" sz="2400" dirty="0"/>
              <a:t>	(</a:t>
            </a:r>
            <a:r>
              <a:rPr lang="en-US" sz="2400" dirty="0" err="1"/>
              <a:t>i</a:t>
            </a:r>
            <a:r>
              <a:rPr lang="en-US" sz="2400" dirty="0"/>
              <a:t>) </a:t>
            </a:r>
            <a:r>
              <a:rPr lang="en-US" sz="2400" dirty="0" err="1"/>
              <a:t>Downsampled</a:t>
            </a:r>
            <a:r>
              <a:rPr lang="en-US" sz="2400" dirty="0"/>
              <a:t> to 25 FPS and 8 kHz audio.</a:t>
            </a:r>
          </a:p>
          <a:p>
            <a:pPr marL="45720" indent="0">
              <a:buNone/>
            </a:pPr>
            <a:endParaRPr lang="en-US" sz="2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D7154-933F-B2FD-254B-529D9B58F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65535"/>
            <a:ext cx="3247292" cy="243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EF4598D-0DA3-7816-8677-D24580844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9242972"/>
              </p:ext>
            </p:extLst>
          </p:nvPr>
        </p:nvGraphicFramePr>
        <p:xfrm>
          <a:off x="4645148" y="3670639"/>
          <a:ext cx="3247293" cy="139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827D7EA-87AB-4F28-1391-802E2EA9B5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64" y="3262360"/>
            <a:ext cx="3247293" cy="243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031023_Win32.potx" id="{E7C5DF6E-549D-4E9B-935B-C6E8D839CE4F}" vid="{E5B5BF34-C341-4C53-BFF1-BF734FCD4F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375</TotalTime>
  <Words>1377</Words>
  <Application>Microsoft Office PowerPoint</Application>
  <PresentationFormat>Widescreen</PresentationFormat>
  <Paragraphs>150</Paragraphs>
  <Slides>25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Cambria</vt:lpstr>
      <vt:lpstr>Courier New</vt:lpstr>
      <vt:lpstr>Segoe UI</vt:lpstr>
      <vt:lpstr>Wingdings</vt:lpstr>
      <vt:lpstr>Red Line Business 16x9</vt:lpstr>
      <vt:lpstr>SynthText: Generating Emotionally Expressive Talking Faces From Image And Text</vt:lpstr>
      <vt:lpstr>What Is Text-driven Talking Face Generation?</vt:lpstr>
      <vt:lpstr>Why Use Text-driven Generation?</vt:lpstr>
      <vt:lpstr>How Does The System Work?</vt:lpstr>
      <vt:lpstr>Literature Review I</vt:lpstr>
      <vt:lpstr>Literature Review II</vt:lpstr>
      <vt:lpstr>Literature Review III</vt:lpstr>
      <vt:lpstr>Dataset</vt:lpstr>
      <vt:lpstr>Workflow I</vt:lpstr>
      <vt:lpstr>Workflow II</vt:lpstr>
      <vt:lpstr>Workflow III</vt:lpstr>
      <vt:lpstr>Workflow IV</vt:lpstr>
      <vt:lpstr>Model Architecture I </vt:lpstr>
      <vt:lpstr>Model Architecture II</vt:lpstr>
      <vt:lpstr>Model Architecture III</vt:lpstr>
      <vt:lpstr>Model Architecture IV</vt:lpstr>
      <vt:lpstr>Model Architecture V</vt:lpstr>
      <vt:lpstr>Model Architecture VI</vt:lpstr>
      <vt:lpstr>Model Architecture VI</vt:lpstr>
      <vt:lpstr>Results</vt:lpstr>
      <vt:lpstr>Results</vt:lpstr>
      <vt:lpstr>Results</vt:lpstr>
      <vt:lpstr>Results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bera</dc:creator>
  <cp:lastModifiedBy>amit bera</cp:lastModifiedBy>
  <cp:revision>1</cp:revision>
  <dcterms:created xsi:type="dcterms:W3CDTF">2025-01-02T01:00:00Z</dcterms:created>
  <dcterms:modified xsi:type="dcterms:W3CDTF">2025-01-03T20:07:40Z</dcterms:modified>
</cp:coreProperties>
</file>